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9"/>
  </p:notesMasterIdLst>
  <p:sldIdLst>
    <p:sldId id="303" r:id="rId2"/>
    <p:sldId id="257" r:id="rId3"/>
    <p:sldId id="258" r:id="rId4"/>
    <p:sldId id="259" r:id="rId5"/>
    <p:sldId id="304" r:id="rId6"/>
    <p:sldId id="305" r:id="rId7"/>
    <p:sldId id="269" r:id="rId8"/>
    <p:sldId id="306" r:id="rId9"/>
    <p:sldId id="307" r:id="rId10"/>
    <p:sldId id="308" r:id="rId11"/>
    <p:sldId id="309" r:id="rId12"/>
    <p:sldId id="311" r:id="rId13"/>
    <p:sldId id="312" r:id="rId14"/>
    <p:sldId id="310" r:id="rId15"/>
    <p:sldId id="314" r:id="rId16"/>
    <p:sldId id="262" r:id="rId17"/>
    <p:sldId id="313" r:id="rId18"/>
  </p:sldIdLst>
  <p:sldSz cx="9144000" cy="5143500" type="screen16x9"/>
  <p:notesSz cx="6858000" cy="9144000"/>
  <p:embeddedFontLst>
    <p:embeddedFont>
      <p:font typeface="Advent Pro" panose="020B0604020202020204" charset="0"/>
      <p:regular r:id="rId20"/>
      <p:bold r:id="rId21"/>
    </p:embeddedFont>
    <p:embeddedFont>
      <p:font typeface="Advent Pro SemiBold" panose="020B0604020202020204" charset="0"/>
      <p:regular r:id="rId22"/>
      <p:bold r:id="rId23"/>
    </p:embeddedFont>
    <p:embeddedFont>
      <p:font typeface="Baskerville Old Face" panose="02020602080505020303" pitchFamily="18" charset="0"/>
      <p:regular r:id="rId24"/>
    </p:embeddedFont>
    <p:embeddedFont>
      <p:font typeface="Bauhaus-Light" panose="02020500000000000000" charset="0"/>
      <p:regular r:id="rId25"/>
    </p:embeddedFont>
    <p:embeddedFont>
      <p:font typeface="Calibri" panose="020F0502020204030204" pitchFamily="34" charset="0"/>
      <p:regular r:id="rId26"/>
      <p:bold r:id="rId27"/>
      <p:italic r:id="rId28"/>
      <p:boldItalic r:id="rId29"/>
    </p:embeddedFont>
    <p:embeddedFont>
      <p:font typeface="DM Sans" pitchFamily="2" charset="0"/>
      <p:regular r:id="rId30"/>
      <p:bold r:id="rId31"/>
      <p:italic r:id="rId32"/>
      <p:boldItalic r:id="rId33"/>
    </p:embeddedFont>
    <p:embeddedFont>
      <p:font typeface="Roboto" panose="02000000000000000000" pitchFamily="2" charset="0"/>
      <p:regular r:id="rId34"/>
      <p:bold r:id="rId35"/>
      <p:italic r:id="rId36"/>
      <p:boldItalic r:id="rId37"/>
    </p:embeddedFont>
    <p:embeddedFont>
      <p:font typeface="Roboto Slab" pitchFamily="2" charset="0"/>
      <p:regular r:id="rId38"/>
      <p:bold r:id="rId39"/>
    </p:embeddedFont>
    <p:embeddedFont>
      <p:font typeface="Roboto Slab Regular" pitchFamily="2" charset="0"/>
      <p:regular r:id="rId40"/>
      <p:bold r:id="rId41"/>
    </p:embeddedFont>
    <p:embeddedFont>
      <p:font typeface="Tw Cen MT" panose="020B0602020104020603" pitchFamily="34" charset="0"/>
      <p:regular r:id="rId42"/>
      <p:bold r:id="rId43"/>
      <p:italic r:id="rId44"/>
      <p:boldItalic r:id="rId45"/>
    </p:embeddedFont>
    <p:embeddedFont>
      <p:font typeface="Wingdings 2" panose="05020102010507070707" pitchFamily="18" charset="2"/>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28B177-BE6D-442F-9514-06F8ED045D4D}">
  <a:tblStyle styleId="{AB28B177-BE6D-442F-9514-06F8ED045D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95" autoAdjust="0"/>
  </p:normalViewPr>
  <p:slideViewPr>
    <p:cSldViewPr>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font" Target="fonts/font2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font" Target="fonts/font2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font" Target="fonts/font27.fntdata"/><Relationship Id="rId20" Type="http://schemas.openxmlformats.org/officeDocument/2006/relationships/font" Target="fonts/font1.fntdata"/><Relationship Id="rId41"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3499913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72c83dbae3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72c83dbae3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27970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86063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0465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0944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31457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012f98f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8012f98f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6e552fcb8f_5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6e552fcb8f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7031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72c83dbae3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72c83dbae3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Chức</a:t>
            </a:r>
            <a:r>
              <a:rPr lang="en-US" dirty="0"/>
              <a:t> </a:t>
            </a:r>
            <a:r>
              <a:rPr lang="en-US" dirty="0" err="1"/>
              <a:t>năng</a:t>
            </a:r>
            <a:r>
              <a:rPr lang="en-US" dirty="0"/>
              <a:t> – </a:t>
            </a:r>
            <a:r>
              <a:rPr lang="en-US" dirty="0" err="1"/>
              <a:t>Nhiệm</a:t>
            </a:r>
            <a:r>
              <a:rPr lang="en-US" dirty="0"/>
              <a:t> </a:t>
            </a:r>
            <a:r>
              <a:rPr lang="en-US" dirty="0" err="1"/>
              <a:t>vụ</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Là </a:t>
            </a:r>
            <a:r>
              <a:rPr lang="en-US" dirty="0" err="1"/>
              <a:t>trung</a:t>
            </a:r>
            <a:r>
              <a:rPr lang="en-US" dirty="0"/>
              <a:t> </a:t>
            </a:r>
            <a:r>
              <a:rPr lang="en-US" dirty="0" err="1"/>
              <a:t>tâm</a:t>
            </a:r>
            <a:r>
              <a:rPr lang="en-US" dirty="0"/>
              <a:t> máy </a:t>
            </a:r>
            <a:r>
              <a:rPr lang="en-US" dirty="0" err="1"/>
              <a:t>chủ</a:t>
            </a:r>
            <a:r>
              <a:rPr lang="en-US" dirty="0"/>
              <a:t> </a:t>
            </a:r>
            <a:r>
              <a:rPr lang="en-US" dirty="0" err="1"/>
              <a:t>khu</a:t>
            </a:r>
            <a:r>
              <a:rPr lang="en-US" dirty="0"/>
              <a:t> </a:t>
            </a:r>
            <a:r>
              <a:rPr lang="en-US" dirty="0" err="1"/>
              <a:t>vực</a:t>
            </a:r>
            <a:r>
              <a:rPr lang="en-US" dirty="0"/>
              <a:t> II, là </a:t>
            </a:r>
            <a:r>
              <a:rPr lang="en-US" dirty="0" err="1"/>
              <a:t>kho</a:t>
            </a:r>
            <a:r>
              <a:rPr lang="en-US" dirty="0"/>
              <a:t> </a:t>
            </a:r>
            <a:r>
              <a:rPr lang="en-US" dirty="0" err="1"/>
              <a:t>dữ</a:t>
            </a:r>
            <a:r>
              <a:rPr lang="en-US" dirty="0"/>
              <a:t> </a:t>
            </a:r>
            <a:r>
              <a:rPr lang="en-US" dirty="0" err="1"/>
              <a:t>diệu</a:t>
            </a:r>
            <a:r>
              <a:rPr lang="en-US" dirty="0"/>
              <a:t> của </a:t>
            </a:r>
            <a:r>
              <a:rPr lang="en-US" dirty="0" err="1"/>
              <a:t>Tổng</a:t>
            </a:r>
            <a:r>
              <a:rPr lang="en-US" dirty="0"/>
              <a:t> </a:t>
            </a:r>
            <a:r>
              <a:rPr lang="en-US" dirty="0" err="1"/>
              <a:t>cục</a:t>
            </a:r>
            <a:r>
              <a:rPr lang="en-US" dirty="0"/>
              <a:t> </a:t>
            </a:r>
            <a:r>
              <a:rPr lang="en-US" dirty="0" err="1"/>
              <a:t>thống</a:t>
            </a:r>
            <a:r>
              <a:rPr lang="en-US" dirty="0"/>
              <a:t> </a:t>
            </a:r>
            <a:r>
              <a:rPr lang="en-US" dirty="0" err="1"/>
              <a:t>kế</a:t>
            </a:r>
            <a:r>
              <a:rPr lang="en-US" dirty="0"/>
              <a:t> </a:t>
            </a:r>
            <a:r>
              <a:rPr lang="en-US" dirty="0" err="1"/>
              <a:t>tại</a:t>
            </a:r>
            <a:r>
              <a:rPr lang="en-US" dirty="0"/>
              <a:t> TP.HCM</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en-US" dirty="0" err="1"/>
              <a:t>Khổng</a:t>
            </a:r>
            <a:r>
              <a:rPr lang="en-US" dirty="0"/>
              <a:t> chỉ là </a:t>
            </a:r>
            <a:r>
              <a:rPr lang="en-US" dirty="0" err="1"/>
              <a:t>trung</a:t>
            </a:r>
            <a:r>
              <a:rPr lang="en-US" dirty="0"/>
              <a:t> </a:t>
            </a:r>
            <a:r>
              <a:rPr lang="en-US" dirty="0" err="1"/>
              <a:t>tâm</a:t>
            </a:r>
            <a:r>
              <a:rPr lang="en-US" dirty="0"/>
              <a:t> của </a:t>
            </a:r>
            <a:r>
              <a:rPr lang="en-US" dirty="0" err="1"/>
              <a:t>Tổng</a:t>
            </a:r>
            <a:r>
              <a:rPr lang="en-US" dirty="0"/>
              <a:t> </a:t>
            </a:r>
            <a:r>
              <a:rPr lang="en-US" dirty="0" err="1"/>
              <a:t>cục</a:t>
            </a:r>
            <a:r>
              <a:rPr lang="en-US" dirty="0"/>
              <a:t> </a:t>
            </a:r>
            <a:r>
              <a:rPr lang="en-US" dirty="0" err="1"/>
              <a:t>thống</a:t>
            </a:r>
            <a:r>
              <a:rPr lang="en-US" dirty="0"/>
              <a:t> </a:t>
            </a:r>
            <a:r>
              <a:rPr lang="en-US" dirty="0" err="1"/>
              <a:t>kê</a:t>
            </a:r>
            <a:r>
              <a:rPr lang="en-US" dirty="0"/>
              <a:t> </a:t>
            </a:r>
            <a:r>
              <a:rPr lang="en-US" dirty="0" err="1"/>
              <a:t>Tp.HCM</a:t>
            </a:r>
            <a:r>
              <a:rPr lang="en-US" dirty="0"/>
              <a:t> mà </a:t>
            </a:r>
            <a:r>
              <a:rPr lang="en-US" dirty="0" err="1"/>
              <a:t>cty</a:t>
            </a:r>
            <a:r>
              <a:rPr lang="en-US" dirty="0"/>
              <a:t> còn có </a:t>
            </a:r>
            <a:r>
              <a:rPr lang="en-US" dirty="0" err="1"/>
              <a:t>thể</a:t>
            </a:r>
            <a:r>
              <a:rPr lang="en-US" dirty="0"/>
              <a:t> </a:t>
            </a:r>
            <a:r>
              <a:rPr lang="en-US" sz="1800" dirty="0" err="1">
                <a:effectLst/>
                <a:latin typeface="Times New Roman" panose="02020603050405020304" pitchFamily="18" charset="0"/>
                <a:cs typeface="Times New Roman" panose="02020603050405020304" pitchFamily="18" charset="0"/>
              </a:rPr>
              <a:t>h</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liên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kết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với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tổ</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đơn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trong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ngoài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nghiên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cứu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CNTT vào công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kê</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285750" marR="0" lvl="0" indent="-285750" algn="l" defTabSz="914400" rtl="0" eaLnBrk="1" fontAlgn="auto" latinLnBrk="0" hangingPunct="1">
              <a:lnSpc>
                <a:spcPct val="100000"/>
              </a:lnSpc>
              <a:spcBef>
                <a:spcPts val="0"/>
              </a:spcBef>
              <a:spcAft>
                <a:spcPts val="0"/>
              </a:spcAft>
              <a:buClr>
                <a:srgbClr val="000000"/>
              </a:buClr>
              <a:buSzPts val="1100"/>
              <a:buFontTx/>
              <a:buChar char="-"/>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Chuyên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Xây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dựng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mềm</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just">
              <a:lnSpc>
                <a:spcPct val="150000"/>
              </a:lnSpc>
              <a:buFont typeface="Symbol" panose="05050102010706020507" pitchFamily="18" charset="2"/>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liệu</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just">
              <a:lnSpc>
                <a:spcPct val="150000"/>
              </a:lnSpc>
              <a:buFont typeface="Symbol" panose="05050102010706020507" pitchFamily="18" charset="2"/>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công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hệ</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50000"/>
              </a:lnSpc>
              <a:spcAft>
                <a:spcPts val="800"/>
              </a:spcAft>
              <a:buFont typeface="Symbol" panose="05050102010706020507" pitchFamily="18" charset="2"/>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tạo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bồi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dưỡng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tin học.</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9130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56906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e62f1ddc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e62f1ddc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6850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12873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2c83dbae3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72c83dbae3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69012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4478274"/>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4539996"/>
            <a:ext cx="2249424"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4533138"/>
            <a:ext cx="6784848"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3028950"/>
            <a:ext cx="6477000" cy="13716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4537528"/>
            <a:ext cx="6705600" cy="51435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4551524"/>
            <a:ext cx="2057400" cy="514350"/>
          </a:xfrm>
        </p:spPr>
        <p:txBody>
          <a:bodyPr>
            <a:noAutofit/>
          </a:bodyPr>
          <a:lstStyle>
            <a:lvl1pPr algn="ctr">
              <a:defRPr sz="2000">
                <a:solidFill>
                  <a:srgbClr val="FFFFFF"/>
                </a:solidFill>
              </a:defRPr>
            </a:lvl1pPr>
          </a:lstStyle>
          <a:p>
            <a:fld id="{04AF466F-BDA4-4F18-9C7B-FF0A9A1B0E80}" type="datetime1">
              <a:rPr lang="en-US" smtClean="0"/>
              <a:pPr/>
              <a:t>2/9/2023</a:t>
            </a:fld>
            <a:endParaRPr lang="en-US"/>
          </a:p>
        </p:txBody>
      </p:sp>
      <p:sp>
        <p:nvSpPr>
          <p:cNvPr id="17" name="Footer Placeholder 16"/>
          <p:cNvSpPr>
            <a:spLocks noGrp="1"/>
          </p:cNvSpPr>
          <p:nvPr>
            <p:ph type="ftr" sz="quarter" idx="11"/>
          </p:nvPr>
        </p:nvSpPr>
        <p:spPr>
          <a:xfrm>
            <a:off x="2085393" y="177404"/>
            <a:ext cx="5867400" cy="273844"/>
          </a:xfrm>
        </p:spPr>
        <p:txBody>
          <a:bodyPr/>
          <a:lstStyle>
            <a:lvl1pPr algn="r">
              <a:defRPr>
                <a:solidFill>
                  <a:schemeClr val="tx2"/>
                </a:solidFill>
              </a:defRPr>
            </a:lvl1pPr>
          </a:lstStyle>
          <a:p>
            <a:endParaRPr lang="en-US"/>
          </a:p>
        </p:txBody>
      </p:sp>
      <p:sp>
        <p:nvSpPr>
          <p:cNvPr id="29" name="Slide Number Placeholder 28"/>
          <p:cNvSpPr>
            <a:spLocks noGrp="1"/>
          </p:cNvSpPr>
          <p:nvPr>
            <p:ph type="sldNum" sz="quarter" idx="12"/>
          </p:nvPr>
        </p:nvSpPr>
        <p:spPr>
          <a:xfrm>
            <a:off x="8001000" y="171450"/>
            <a:ext cx="838200" cy="285750"/>
          </a:xfrm>
        </p:spPr>
        <p:txBody>
          <a:bodyPr/>
          <a:lstStyle>
            <a:lvl1pPr>
              <a:defRPr>
                <a:solidFill>
                  <a:schemeClr val="tx2"/>
                </a:solidFill>
              </a:defRPr>
            </a:lvl1pPr>
          </a:lstStyle>
          <a:p>
            <a:fld id="{6E2D2B3B-882E-40F3-A32F-6DD516915044}"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8FB4290-6522-4139-852E-05BD9E7F0D2E}" type="datetime1">
              <a:rPr lang="en-US" smtClean="0"/>
              <a:pPr/>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457201"/>
            <a:ext cx="2057400" cy="4137422"/>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457200"/>
            <a:ext cx="5562600" cy="4137423"/>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4686302"/>
            <a:ext cx="2209800" cy="273844"/>
          </a:xfrm>
        </p:spPr>
        <p:txBody>
          <a:bodyPr/>
          <a:lstStyle/>
          <a:p>
            <a:fld id="{AAB955F9-81EA-47C5-8059-9E5C2B437C70}" type="datetime1">
              <a:rPr lang="en-US" smtClean="0"/>
              <a:pPr/>
              <a:t>2/9/2023</a:t>
            </a:fld>
            <a:endParaRPr lang="en-US"/>
          </a:p>
        </p:txBody>
      </p:sp>
      <p:sp>
        <p:nvSpPr>
          <p:cNvPr id="5" name="Footer Placeholder 4"/>
          <p:cNvSpPr>
            <a:spLocks noGrp="1"/>
          </p:cNvSpPr>
          <p:nvPr>
            <p:ph type="ftr" sz="quarter" idx="11"/>
          </p:nvPr>
        </p:nvSpPr>
        <p:spPr>
          <a:xfrm>
            <a:off x="457202" y="4686156"/>
            <a:ext cx="5573483" cy="273844"/>
          </a:xfrm>
        </p:spPr>
        <p:txBody>
          <a:bodyPr/>
          <a:lstStyle/>
          <a:p>
            <a:endParaRPr lang="en-US"/>
          </a:p>
        </p:txBody>
      </p:sp>
      <p:sp>
        <p:nvSpPr>
          <p:cNvPr id="7" name="Rectangle 6"/>
          <p:cNvSpPr/>
          <p:nvPr/>
        </p:nvSpPr>
        <p:spPr bwMode="white">
          <a:xfrm>
            <a:off x="6096318" y="0"/>
            <a:ext cx="320040" cy="51435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457200"/>
            <a:ext cx="228600" cy="46863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40005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6056313" y="77787"/>
            <a:ext cx="400050" cy="244476"/>
          </a:xfrm>
        </p:spPr>
        <p:txBody>
          <a:bodyPr/>
          <a:lstStyle/>
          <a:p>
            <a:fld id="{6E2D2B3B-882E-40F3-A32F-6DD516915044}"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long list">
  <p:cSld name="Title and long list">
    <p:bg>
      <p:bgPr>
        <a:noFill/>
        <a:effectLst/>
      </p:bgPr>
    </p:bg>
    <p:spTree>
      <p:nvGrpSpPr>
        <p:cNvPr id="1" name="Shape 57"/>
        <p:cNvGrpSpPr/>
        <p:nvPr/>
      </p:nvGrpSpPr>
      <p:grpSpPr>
        <a:xfrm>
          <a:off x="0" y="0"/>
          <a:ext cx="0" cy="0"/>
          <a:chOff x="0" y="0"/>
          <a:chExt cx="0" cy="0"/>
        </a:xfrm>
      </p:grpSpPr>
      <p:sp>
        <p:nvSpPr>
          <p:cNvPr id="59" name="Google Shape;59;p13"/>
          <p:cNvSpPr txBox="1">
            <a:spLocks noGrp="1"/>
          </p:cNvSpPr>
          <p:nvPr>
            <p:ph type="body" idx="1"/>
          </p:nvPr>
        </p:nvSpPr>
        <p:spPr>
          <a:xfrm>
            <a:off x="720000" y="1249325"/>
            <a:ext cx="7703700" cy="320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0" name="Google Shape;60;p13"/>
          <p:cNvSpPr txBox="1">
            <a:spLocks noGrp="1"/>
          </p:cNvSpPr>
          <p:nvPr>
            <p:ph type="ctrTitle"/>
          </p:nvPr>
        </p:nvSpPr>
        <p:spPr>
          <a:xfrm>
            <a:off x="2756350" y="529100"/>
            <a:ext cx="3631200" cy="36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EFEBD7"/>
              </a:buClr>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genda">
  <p:cSld name="Agenda">
    <p:bg>
      <p:bgPr>
        <a:no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a:off x="1049675" y="974800"/>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64" name="Google Shape;64;p14"/>
          <p:cNvSpPr txBox="1">
            <a:spLocks noGrp="1"/>
          </p:cNvSpPr>
          <p:nvPr>
            <p:ph type="subTitle" idx="1"/>
          </p:nvPr>
        </p:nvSpPr>
        <p:spPr>
          <a:xfrm>
            <a:off x="1049714" y="1312450"/>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5" name="Google Shape;65;p14"/>
          <p:cNvSpPr txBox="1">
            <a:spLocks noGrp="1"/>
          </p:cNvSpPr>
          <p:nvPr>
            <p:ph type="ctrTitle" idx="2"/>
          </p:nvPr>
        </p:nvSpPr>
        <p:spPr>
          <a:xfrm>
            <a:off x="5018138" y="974800"/>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66" name="Google Shape;66;p14"/>
          <p:cNvSpPr txBox="1">
            <a:spLocks noGrp="1"/>
          </p:cNvSpPr>
          <p:nvPr>
            <p:ph type="subTitle" idx="3"/>
          </p:nvPr>
        </p:nvSpPr>
        <p:spPr>
          <a:xfrm>
            <a:off x="5018165" y="1312450"/>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7" name="Google Shape;67;p14"/>
          <p:cNvSpPr txBox="1">
            <a:spLocks noGrp="1"/>
          </p:cNvSpPr>
          <p:nvPr>
            <p:ph type="ctrTitle" idx="4"/>
          </p:nvPr>
        </p:nvSpPr>
        <p:spPr>
          <a:xfrm>
            <a:off x="1049675" y="2116723"/>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68" name="Google Shape;68;p14"/>
          <p:cNvSpPr txBox="1">
            <a:spLocks noGrp="1"/>
          </p:cNvSpPr>
          <p:nvPr>
            <p:ph type="subTitle" idx="5"/>
          </p:nvPr>
        </p:nvSpPr>
        <p:spPr>
          <a:xfrm>
            <a:off x="1049714" y="2454375"/>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4"/>
          <p:cNvSpPr txBox="1">
            <a:spLocks noGrp="1"/>
          </p:cNvSpPr>
          <p:nvPr>
            <p:ph type="ctrTitle" idx="6"/>
          </p:nvPr>
        </p:nvSpPr>
        <p:spPr>
          <a:xfrm>
            <a:off x="5018138" y="2116723"/>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0" name="Google Shape;70;p14"/>
          <p:cNvSpPr txBox="1">
            <a:spLocks noGrp="1"/>
          </p:cNvSpPr>
          <p:nvPr>
            <p:ph type="subTitle" idx="7"/>
          </p:nvPr>
        </p:nvSpPr>
        <p:spPr>
          <a:xfrm>
            <a:off x="5018165" y="2454375"/>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1" name="Google Shape;71;p14"/>
          <p:cNvSpPr txBox="1">
            <a:spLocks noGrp="1"/>
          </p:cNvSpPr>
          <p:nvPr>
            <p:ph type="ctrTitle" idx="8"/>
          </p:nvPr>
        </p:nvSpPr>
        <p:spPr>
          <a:xfrm>
            <a:off x="1049675" y="3258646"/>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2" name="Google Shape;72;p14"/>
          <p:cNvSpPr txBox="1">
            <a:spLocks noGrp="1"/>
          </p:cNvSpPr>
          <p:nvPr>
            <p:ph type="subTitle" idx="9"/>
          </p:nvPr>
        </p:nvSpPr>
        <p:spPr>
          <a:xfrm>
            <a:off x="1049714" y="3596299"/>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3" name="Google Shape;73;p14"/>
          <p:cNvSpPr txBox="1">
            <a:spLocks noGrp="1"/>
          </p:cNvSpPr>
          <p:nvPr>
            <p:ph type="ctrTitle" idx="13"/>
          </p:nvPr>
        </p:nvSpPr>
        <p:spPr>
          <a:xfrm>
            <a:off x="5018138" y="3258646"/>
            <a:ext cx="3075600" cy="36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74" name="Google Shape;74;p14"/>
          <p:cNvSpPr txBox="1">
            <a:spLocks noGrp="1"/>
          </p:cNvSpPr>
          <p:nvPr>
            <p:ph type="subTitle" idx="14"/>
          </p:nvPr>
        </p:nvSpPr>
        <p:spPr>
          <a:xfrm>
            <a:off x="5018165" y="3596299"/>
            <a:ext cx="30756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atin typeface="Roboto Slab Regular"/>
                <a:ea typeface="Roboto Slab Regular"/>
                <a:cs typeface="Roboto Slab Regular"/>
                <a:sym typeface="Roboto Slab Regular"/>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noFill/>
        <a:effectLst/>
      </p:bgPr>
    </p:bg>
    <p:spTree>
      <p:nvGrpSpPr>
        <p:cNvPr id="1" name="Shape 37"/>
        <p:cNvGrpSpPr/>
        <p:nvPr/>
      </p:nvGrpSpPr>
      <p:grpSpPr>
        <a:xfrm>
          <a:off x="0" y="0"/>
          <a:ext cx="0" cy="0"/>
          <a:chOff x="0" y="0"/>
          <a:chExt cx="0" cy="0"/>
        </a:xfrm>
      </p:grpSpPr>
      <p:sp>
        <p:nvSpPr>
          <p:cNvPr id="39" name="Google Shape;39;p7"/>
          <p:cNvSpPr txBox="1">
            <a:spLocks noGrp="1"/>
          </p:cNvSpPr>
          <p:nvPr>
            <p:ph type="ctrTitle"/>
          </p:nvPr>
        </p:nvSpPr>
        <p:spPr>
          <a:xfrm>
            <a:off x="1676700" y="4197000"/>
            <a:ext cx="57906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400"/>
              <a:buNone/>
              <a:defRPr sz="2000"/>
            </a:lvl1pPr>
            <a:lvl2pPr lvl="1" algn="ctr" rtl="0">
              <a:spcBef>
                <a:spcPts val="0"/>
              </a:spcBef>
              <a:spcAft>
                <a:spcPts val="0"/>
              </a:spcAft>
              <a:buSzPts val="1400"/>
              <a:buFont typeface="DM Sans"/>
              <a:buNone/>
              <a:defRPr sz="1400">
                <a:latin typeface="DM Sans"/>
                <a:ea typeface="DM Sans"/>
                <a:cs typeface="DM Sans"/>
                <a:sym typeface="DM Sans"/>
              </a:defRPr>
            </a:lvl2pPr>
            <a:lvl3pPr lvl="2" algn="ctr" rtl="0">
              <a:spcBef>
                <a:spcPts val="0"/>
              </a:spcBef>
              <a:spcAft>
                <a:spcPts val="0"/>
              </a:spcAft>
              <a:buSzPts val="1400"/>
              <a:buFont typeface="DM Sans"/>
              <a:buNone/>
              <a:defRPr sz="1400">
                <a:latin typeface="DM Sans"/>
                <a:ea typeface="DM Sans"/>
                <a:cs typeface="DM Sans"/>
                <a:sym typeface="DM Sans"/>
              </a:defRPr>
            </a:lvl3pPr>
            <a:lvl4pPr lvl="3" algn="ctr" rtl="0">
              <a:spcBef>
                <a:spcPts val="0"/>
              </a:spcBef>
              <a:spcAft>
                <a:spcPts val="0"/>
              </a:spcAft>
              <a:buSzPts val="1400"/>
              <a:buFont typeface="DM Sans"/>
              <a:buNone/>
              <a:defRPr sz="1400">
                <a:latin typeface="DM Sans"/>
                <a:ea typeface="DM Sans"/>
                <a:cs typeface="DM Sans"/>
                <a:sym typeface="DM Sans"/>
              </a:defRPr>
            </a:lvl4pPr>
            <a:lvl5pPr lvl="4" algn="ctr" rtl="0">
              <a:spcBef>
                <a:spcPts val="0"/>
              </a:spcBef>
              <a:spcAft>
                <a:spcPts val="0"/>
              </a:spcAft>
              <a:buSzPts val="1400"/>
              <a:buFont typeface="DM Sans"/>
              <a:buNone/>
              <a:defRPr sz="1400">
                <a:latin typeface="DM Sans"/>
                <a:ea typeface="DM Sans"/>
                <a:cs typeface="DM Sans"/>
                <a:sym typeface="DM Sans"/>
              </a:defRPr>
            </a:lvl5pPr>
            <a:lvl6pPr lvl="5" algn="ctr" rtl="0">
              <a:spcBef>
                <a:spcPts val="0"/>
              </a:spcBef>
              <a:spcAft>
                <a:spcPts val="0"/>
              </a:spcAft>
              <a:buSzPts val="1400"/>
              <a:buFont typeface="DM Sans"/>
              <a:buNone/>
              <a:defRPr sz="1400">
                <a:latin typeface="DM Sans"/>
                <a:ea typeface="DM Sans"/>
                <a:cs typeface="DM Sans"/>
                <a:sym typeface="DM Sans"/>
              </a:defRPr>
            </a:lvl6pPr>
            <a:lvl7pPr lvl="6" algn="ctr" rtl="0">
              <a:spcBef>
                <a:spcPts val="0"/>
              </a:spcBef>
              <a:spcAft>
                <a:spcPts val="0"/>
              </a:spcAft>
              <a:buSzPts val="1400"/>
              <a:buFont typeface="DM Sans"/>
              <a:buNone/>
              <a:defRPr sz="1400">
                <a:latin typeface="DM Sans"/>
                <a:ea typeface="DM Sans"/>
                <a:cs typeface="DM Sans"/>
                <a:sym typeface="DM Sans"/>
              </a:defRPr>
            </a:lvl7pPr>
            <a:lvl8pPr lvl="7" algn="ctr" rtl="0">
              <a:spcBef>
                <a:spcPts val="0"/>
              </a:spcBef>
              <a:spcAft>
                <a:spcPts val="0"/>
              </a:spcAft>
              <a:buSzPts val="1400"/>
              <a:buFont typeface="DM Sans"/>
              <a:buNone/>
              <a:defRPr sz="1400">
                <a:latin typeface="DM Sans"/>
                <a:ea typeface="DM Sans"/>
                <a:cs typeface="DM Sans"/>
                <a:sym typeface="DM Sans"/>
              </a:defRPr>
            </a:lvl8pPr>
            <a:lvl9pPr lvl="8" algn="ctr" rtl="0">
              <a:spcBef>
                <a:spcPts val="0"/>
              </a:spcBef>
              <a:spcAft>
                <a:spcPts val="0"/>
              </a:spcAft>
              <a:buSzPts val="1400"/>
              <a:buFont typeface="DM Sans"/>
              <a:buNone/>
              <a:defRPr sz="1400">
                <a:latin typeface="DM Sans"/>
                <a:ea typeface="DM Sans"/>
                <a:cs typeface="DM Sans"/>
                <a:sym typeface="DM Sans"/>
              </a:defRPr>
            </a:lvl9pPr>
          </a:lstStyle>
          <a:p>
            <a:endParaRPr/>
          </a:p>
        </p:txBody>
      </p:sp>
      <p:sp>
        <p:nvSpPr>
          <p:cNvPr id="40" name="Google Shape;40;p7"/>
          <p:cNvSpPr txBox="1">
            <a:spLocks noGrp="1"/>
          </p:cNvSpPr>
          <p:nvPr>
            <p:ph type="subTitle" idx="1"/>
          </p:nvPr>
        </p:nvSpPr>
        <p:spPr>
          <a:xfrm>
            <a:off x="1676700" y="1840775"/>
            <a:ext cx="5790600" cy="1526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lvl1pPr>
            <a:lvl2pPr lvl="1" algn="ctr" rtl="0">
              <a:lnSpc>
                <a:spcPct val="100000"/>
              </a:lnSpc>
              <a:spcBef>
                <a:spcPts val="0"/>
              </a:spcBef>
              <a:spcAft>
                <a:spcPts val="0"/>
              </a:spcAft>
              <a:buNone/>
              <a:defRPr sz="2400"/>
            </a:lvl2pPr>
            <a:lvl3pPr lvl="2" algn="ctr" rtl="0">
              <a:lnSpc>
                <a:spcPct val="100000"/>
              </a:lnSpc>
              <a:spcBef>
                <a:spcPts val="0"/>
              </a:spcBef>
              <a:spcAft>
                <a:spcPts val="0"/>
              </a:spcAft>
              <a:buNone/>
              <a:defRPr sz="2400"/>
            </a:lvl3pPr>
            <a:lvl4pPr lvl="3" algn="ctr" rtl="0">
              <a:lnSpc>
                <a:spcPct val="100000"/>
              </a:lnSpc>
              <a:spcBef>
                <a:spcPts val="0"/>
              </a:spcBef>
              <a:spcAft>
                <a:spcPts val="0"/>
              </a:spcAft>
              <a:buNone/>
              <a:defRPr sz="2400"/>
            </a:lvl4pPr>
            <a:lvl5pPr lvl="4" algn="ctr" rtl="0">
              <a:lnSpc>
                <a:spcPct val="100000"/>
              </a:lnSpc>
              <a:spcBef>
                <a:spcPts val="0"/>
              </a:spcBef>
              <a:spcAft>
                <a:spcPts val="0"/>
              </a:spcAft>
              <a:buNone/>
              <a:defRPr sz="2400"/>
            </a:lvl5pPr>
            <a:lvl6pPr lvl="5" algn="ctr" rtl="0">
              <a:lnSpc>
                <a:spcPct val="100000"/>
              </a:lnSpc>
              <a:spcBef>
                <a:spcPts val="0"/>
              </a:spcBef>
              <a:spcAft>
                <a:spcPts val="0"/>
              </a:spcAft>
              <a:buNone/>
              <a:defRPr sz="2400"/>
            </a:lvl6pPr>
            <a:lvl7pPr lvl="6" algn="ctr" rtl="0">
              <a:lnSpc>
                <a:spcPct val="100000"/>
              </a:lnSpc>
              <a:spcBef>
                <a:spcPts val="0"/>
              </a:spcBef>
              <a:spcAft>
                <a:spcPts val="0"/>
              </a:spcAft>
              <a:buNone/>
              <a:defRPr sz="2400"/>
            </a:lvl7pPr>
            <a:lvl8pPr lvl="7" algn="ctr" rtl="0">
              <a:lnSpc>
                <a:spcPct val="100000"/>
              </a:lnSpc>
              <a:spcBef>
                <a:spcPts val="0"/>
              </a:spcBef>
              <a:spcAft>
                <a:spcPts val="0"/>
              </a:spcAft>
              <a:buNone/>
              <a:defRPr sz="2400"/>
            </a:lvl8pPr>
            <a:lvl9pPr lvl="8" algn="ctr" rtl="0">
              <a:lnSpc>
                <a:spcPct val="100000"/>
              </a:lnSpc>
              <a:spcBef>
                <a:spcPts val="0"/>
              </a:spcBef>
              <a:spcAft>
                <a:spcPts val="0"/>
              </a:spcAft>
              <a:buNone/>
              <a:defRPr sz="24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noFill/>
        <a:effectLst/>
      </p:bgPr>
    </p:bg>
    <p:spTree>
      <p:nvGrpSpPr>
        <p:cNvPr id="1" name="Shape 102"/>
        <p:cNvGrpSpPr/>
        <p:nvPr/>
      </p:nvGrpSpPr>
      <p:grpSpPr>
        <a:xfrm>
          <a:off x="0" y="0"/>
          <a:ext cx="0" cy="0"/>
          <a:chOff x="0" y="0"/>
          <a:chExt cx="0" cy="0"/>
        </a:xfrm>
      </p:grpSpPr>
      <p:sp>
        <p:nvSpPr>
          <p:cNvPr id="104" name="Google Shape;104;p17"/>
          <p:cNvSpPr txBox="1">
            <a:spLocks noGrp="1"/>
          </p:cNvSpPr>
          <p:nvPr>
            <p:ph type="subTitle" idx="1"/>
          </p:nvPr>
        </p:nvSpPr>
        <p:spPr>
          <a:xfrm>
            <a:off x="3409471" y="2167423"/>
            <a:ext cx="2324100" cy="70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300"/>
            </a:lvl1pPr>
            <a:lvl2pPr lvl="1" rtl="0">
              <a:lnSpc>
                <a:spcPct val="100000"/>
              </a:lnSpc>
              <a:spcBef>
                <a:spcPts val="1600"/>
              </a:spcBef>
              <a:spcAft>
                <a:spcPts val="0"/>
              </a:spcAft>
              <a:buNone/>
              <a:defRPr sz="1300"/>
            </a:lvl2pPr>
            <a:lvl3pPr lvl="2" rtl="0">
              <a:lnSpc>
                <a:spcPct val="100000"/>
              </a:lnSpc>
              <a:spcBef>
                <a:spcPts val="1600"/>
              </a:spcBef>
              <a:spcAft>
                <a:spcPts val="0"/>
              </a:spcAft>
              <a:buNone/>
              <a:defRPr sz="1300"/>
            </a:lvl3pPr>
            <a:lvl4pPr lvl="3" rtl="0">
              <a:lnSpc>
                <a:spcPct val="100000"/>
              </a:lnSpc>
              <a:spcBef>
                <a:spcPts val="1600"/>
              </a:spcBef>
              <a:spcAft>
                <a:spcPts val="0"/>
              </a:spcAft>
              <a:buNone/>
              <a:defRPr sz="1300"/>
            </a:lvl4pPr>
            <a:lvl5pPr lvl="4" rtl="0">
              <a:lnSpc>
                <a:spcPct val="100000"/>
              </a:lnSpc>
              <a:spcBef>
                <a:spcPts val="1600"/>
              </a:spcBef>
              <a:spcAft>
                <a:spcPts val="0"/>
              </a:spcAft>
              <a:buNone/>
              <a:defRPr sz="1300"/>
            </a:lvl5pPr>
            <a:lvl6pPr lvl="5" rtl="0">
              <a:lnSpc>
                <a:spcPct val="100000"/>
              </a:lnSpc>
              <a:spcBef>
                <a:spcPts val="1600"/>
              </a:spcBef>
              <a:spcAft>
                <a:spcPts val="0"/>
              </a:spcAft>
              <a:buNone/>
              <a:defRPr sz="1300"/>
            </a:lvl6pPr>
            <a:lvl7pPr lvl="6" rtl="0">
              <a:lnSpc>
                <a:spcPct val="100000"/>
              </a:lnSpc>
              <a:spcBef>
                <a:spcPts val="1600"/>
              </a:spcBef>
              <a:spcAft>
                <a:spcPts val="0"/>
              </a:spcAft>
              <a:buNone/>
              <a:defRPr sz="1300"/>
            </a:lvl7pPr>
            <a:lvl8pPr lvl="7" rtl="0">
              <a:lnSpc>
                <a:spcPct val="100000"/>
              </a:lnSpc>
              <a:spcBef>
                <a:spcPts val="1600"/>
              </a:spcBef>
              <a:spcAft>
                <a:spcPts val="0"/>
              </a:spcAft>
              <a:buNone/>
              <a:defRPr sz="1300"/>
            </a:lvl8pPr>
            <a:lvl9pPr lvl="8" rtl="0">
              <a:lnSpc>
                <a:spcPct val="100000"/>
              </a:lnSpc>
              <a:spcBef>
                <a:spcPts val="1600"/>
              </a:spcBef>
              <a:spcAft>
                <a:spcPts val="1600"/>
              </a:spcAft>
              <a:buNone/>
              <a:defRPr sz="1300"/>
            </a:lvl9pPr>
          </a:lstStyle>
          <a:p>
            <a:endParaRPr/>
          </a:p>
        </p:txBody>
      </p:sp>
      <p:sp>
        <p:nvSpPr>
          <p:cNvPr id="105" name="Google Shape;105;p17"/>
          <p:cNvSpPr txBox="1">
            <a:spLocks noGrp="1"/>
          </p:cNvSpPr>
          <p:nvPr>
            <p:ph type="subTitle" idx="2"/>
          </p:nvPr>
        </p:nvSpPr>
        <p:spPr>
          <a:xfrm>
            <a:off x="3409400" y="3716354"/>
            <a:ext cx="2324100" cy="70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300"/>
            </a:lvl1pPr>
            <a:lvl2pPr lvl="1" rtl="0">
              <a:lnSpc>
                <a:spcPct val="100000"/>
              </a:lnSpc>
              <a:spcBef>
                <a:spcPts val="1600"/>
              </a:spcBef>
              <a:spcAft>
                <a:spcPts val="0"/>
              </a:spcAft>
              <a:buNone/>
              <a:defRPr sz="1300"/>
            </a:lvl2pPr>
            <a:lvl3pPr lvl="2" rtl="0">
              <a:lnSpc>
                <a:spcPct val="100000"/>
              </a:lnSpc>
              <a:spcBef>
                <a:spcPts val="1600"/>
              </a:spcBef>
              <a:spcAft>
                <a:spcPts val="0"/>
              </a:spcAft>
              <a:buNone/>
              <a:defRPr sz="1300"/>
            </a:lvl3pPr>
            <a:lvl4pPr lvl="3" rtl="0">
              <a:lnSpc>
                <a:spcPct val="100000"/>
              </a:lnSpc>
              <a:spcBef>
                <a:spcPts val="1600"/>
              </a:spcBef>
              <a:spcAft>
                <a:spcPts val="0"/>
              </a:spcAft>
              <a:buNone/>
              <a:defRPr sz="1300"/>
            </a:lvl4pPr>
            <a:lvl5pPr lvl="4" rtl="0">
              <a:lnSpc>
                <a:spcPct val="100000"/>
              </a:lnSpc>
              <a:spcBef>
                <a:spcPts val="1600"/>
              </a:spcBef>
              <a:spcAft>
                <a:spcPts val="0"/>
              </a:spcAft>
              <a:buNone/>
              <a:defRPr sz="1300"/>
            </a:lvl5pPr>
            <a:lvl6pPr lvl="5" rtl="0">
              <a:lnSpc>
                <a:spcPct val="100000"/>
              </a:lnSpc>
              <a:spcBef>
                <a:spcPts val="1600"/>
              </a:spcBef>
              <a:spcAft>
                <a:spcPts val="0"/>
              </a:spcAft>
              <a:buNone/>
              <a:defRPr sz="1300"/>
            </a:lvl6pPr>
            <a:lvl7pPr lvl="6" rtl="0">
              <a:lnSpc>
                <a:spcPct val="100000"/>
              </a:lnSpc>
              <a:spcBef>
                <a:spcPts val="1600"/>
              </a:spcBef>
              <a:spcAft>
                <a:spcPts val="0"/>
              </a:spcAft>
              <a:buNone/>
              <a:defRPr sz="1300"/>
            </a:lvl7pPr>
            <a:lvl8pPr lvl="7" rtl="0">
              <a:lnSpc>
                <a:spcPct val="100000"/>
              </a:lnSpc>
              <a:spcBef>
                <a:spcPts val="1600"/>
              </a:spcBef>
              <a:spcAft>
                <a:spcPts val="0"/>
              </a:spcAft>
              <a:buNone/>
              <a:defRPr sz="1300"/>
            </a:lvl8pPr>
            <a:lvl9pPr lvl="8" rtl="0">
              <a:lnSpc>
                <a:spcPct val="100000"/>
              </a:lnSpc>
              <a:spcBef>
                <a:spcPts val="1600"/>
              </a:spcBef>
              <a:spcAft>
                <a:spcPts val="1600"/>
              </a:spcAft>
              <a:buNone/>
              <a:defRPr sz="1300"/>
            </a:lvl9pPr>
          </a:lstStyle>
          <a:p>
            <a:endParaRPr/>
          </a:p>
        </p:txBody>
      </p:sp>
      <p:sp>
        <p:nvSpPr>
          <p:cNvPr id="106" name="Google Shape;106;p17"/>
          <p:cNvSpPr txBox="1">
            <a:spLocks noGrp="1"/>
          </p:cNvSpPr>
          <p:nvPr>
            <p:ph type="title"/>
          </p:nvPr>
        </p:nvSpPr>
        <p:spPr>
          <a:xfrm>
            <a:off x="2260800" y="483900"/>
            <a:ext cx="4622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000"/>
            </a:lvl1pPr>
            <a:lvl2pPr lvl="1" algn="ctr" rtl="0">
              <a:spcBef>
                <a:spcPts val="0"/>
              </a:spcBef>
              <a:spcAft>
                <a:spcPts val="0"/>
              </a:spcAft>
              <a:buNone/>
              <a:defRPr sz="2000">
                <a:latin typeface="Roboto Slab"/>
                <a:ea typeface="Roboto Slab"/>
                <a:cs typeface="Roboto Slab"/>
                <a:sym typeface="Roboto Slab"/>
              </a:defRPr>
            </a:lvl2pPr>
            <a:lvl3pPr lvl="2" algn="ctr" rtl="0">
              <a:spcBef>
                <a:spcPts val="0"/>
              </a:spcBef>
              <a:spcAft>
                <a:spcPts val="0"/>
              </a:spcAft>
              <a:buNone/>
              <a:defRPr sz="2000">
                <a:latin typeface="Roboto Slab"/>
                <a:ea typeface="Roboto Slab"/>
                <a:cs typeface="Roboto Slab"/>
                <a:sym typeface="Roboto Slab"/>
              </a:defRPr>
            </a:lvl3pPr>
            <a:lvl4pPr lvl="3" algn="ctr" rtl="0">
              <a:spcBef>
                <a:spcPts val="0"/>
              </a:spcBef>
              <a:spcAft>
                <a:spcPts val="0"/>
              </a:spcAft>
              <a:buNone/>
              <a:defRPr sz="2000">
                <a:latin typeface="Roboto Slab"/>
                <a:ea typeface="Roboto Slab"/>
                <a:cs typeface="Roboto Slab"/>
                <a:sym typeface="Roboto Slab"/>
              </a:defRPr>
            </a:lvl4pPr>
            <a:lvl5pPr lvl="4" algn="ctr" rtl="0">
              <a:spcBef>
                <a:spcPts val="0"/>
              </a:spcBef>
              <a:spcAft>
                <a:spcPts val="0"/>
              </a:spcAft>
              <a:buNone/>
              <a:defRPr sz="2000">
                <a:latin typeface="Roboto Slab"/>
                <a:ea typeface="Roboto Slab"/>
                <a:cs typeface="Roboto Slab"/>
                <a:sym typeface="Roboto Slab"/>
              </a:defRPr>
            </a:lvl5pPr>
            <a:lvl6pPr lvl="5" algn="ctr" rtl="0">
              <a:spcBef>
                <a:spcPts val="0"/>
              </a:spcBef>
              <a:spcAft>
                <a:spcPts val="0"/>
              </a:spcAft>
              <a:buNone/>
              <a:defRPr sz="2000">
                <a:latin typeface="Roboto Slab"/>
                <a:ea typeface="Roboto Slab"/>
                <a:cs typeface="Roboto Slab"/>
                <a:sym typeface="Roboto Slab"/>
              </a:defRPr>
            </a:lvl6pPr>
            <a:lvl7pPr lvl="6" algn="ctr" rtl="0">
              <a:spcBef>
                <a:spcPts val="0"/>
              </a:spcBef>
              <a:spcAft>
                <a:spcPts val="0"/>
              </a:spcAft>
              <a:buNone/>
              <a:defRPr sz="2000">
                <a:latin typeface="Roboto Slab"/>
                <a:ea typeface="Roboto Slab"/>
                <a:cs typeface="Roboto Slab"/>
                <a:sym typeface="Roboto Slab"/>
              </a:defRPr>
            </a:lvl7pPr>
            <a:lvl8pPr lvl="7" algn="ctr" rtl="0">
              <a:spcBef>
                <a:spcPts val="0"/>
              </a:spcBef>
              <a:spcAft>
                <a:spcPts val="0"/>
              </a:spcAft>
              <a:buNone/>
              <a:defRPr sz="2000">
                <a:latin typeface="Roboto Slab"/>
                <a:ea typeface="Roboto Slab"/>
                <a:cs typeface="Roboto Slab"/>
                <a:sym typeface="Roboto Slab"/>
              </a:defRPr>
            </a:lvl8pPr>
            <a:lvl9pPr lvl="8" algn="ctr" rtl="0">
              <a:spcBef>
                <a:spcPts val="0"/>
              </a:spcBef>
              <a:spcAft>
                <a:spcPts val="0"/>
              </a:spcAft>
              <a:buNone/>
              <a:defRPr sz="2000">
                <a:latin typeface="Roboto Slab"/>
                <a:ea typeface="Roboto Slab"/>
                <a:cs typeface="Roboto Slab"/>
                <a:sym typeface="Roboto Slab"/>
              </a:defRPr>
            </a:lvl9pPr>
          </a:lstStyle>
          <a:p>
            <a:endParaRPr/>
          </a:p>
        </p:txBody>
      </p:sp>
      <p:sp>
        <p:nvSpPr>
          <p:cNvPr id="107" name="Google Shape;107;p17"/>
          <p:cNvSpPr txBox="1">
            <a:spLocks noGrp="1"/>
          </p:cNvSpPr>
          <p:nvPr>
            <p:ph type="subTitle" idx="3"/>
          </p:nvPr>
        </p:nvSpPr>
        <p:spPr>
          <a:xfrm>
            <a:off x="3513600" y="1737277"/>
            <a:ext cx="597300" cy="29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b="1">
                <a:solidFill>
                  <a:schemeClr val="lt1"/>
                </a:solidFill>
                <a:latin typeface="Advent Pro"/>
                <a:ea typeface="Advent Pro"/>
                <a:cs typeface="Advent Pro"/>
                <a:sym typeface="Advent Pro"/>
              </a:defRPr>
            </a:lvl1pPr>
            <a:lvl2pPr lvl="1"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2pPr>
            <a:lvl3pPr lvl="2"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3pPr>
            <a:lvl4pPr lvl="3"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4pPr>
            <a:lvl5pPr lvl="4"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5pPr>
            <a:lvl6pPr lvl="5"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6pPr>
            <a:lvl7pPr lvl="6"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7pPr>
            <a:lvl8pPr lvl="7"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8pPr>
            <a:lvl9pPr lvl="8" algn="ctr" rtl="0">
              <a:lnSpc>
                <a:spcPct val="100000"/>
              </a:lnSpc>
              <a:spcBef>
                <a:spcPts val="1600"/>
              </a:spcBef>
              <a:spcAft>
                <a:spcPts val="1600"/>
              </a:spcAft>
              <a:buNone/>
              <a:defRPr sz="2400" b="1">
                <a:solidFill>
                  <a:schemeClr val="lt1"/>
                </a:solidFill>
                <a:latin typeface="Advent Pro"/>
                <a:ea typeface="Advent Pro"/>
                <a:cs typeface="Advent Pro"/>
                <a:sym typeface="Advent Pro"/>
              </a:defRPr>
            </a:lvl9pPr>
          </a:lstStyle>
          <a:p>
            <a:endParaRPr/>
          </a:p>
        </p:txBody>
      </p:sp>
      <p:sp>
        <p:nvSpPr>
          <p:cNvPr id="108" name="Google Shape;108;p17"/>
          <p:cNvSpPr txBox="1">
            <a:spLocks noGrp="1"/>
          </p:cNvSpPr>
          <p:nvPr>
            <p:ph type="subTitle" idx="4"/>
          </p:nvPr>
        </p:nvSpPr>
        <p:spPr>
          <a:xfrm>
            <a:off x="3513600" y="3269103"/>
            <a:ext cx="597300" cy="29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b="1">
                <a:solidFill>
                  <a:schemeClr val="lt1"/>
                </a:solidFill>
                <a:latin typeface="Advent Pro"/>
                <a:ea typeface="Advent Pro"/>
                <a:cs typeface="Advent Pro"/>
                <a:sym typeface="Advent Pro"/>
              </a:defRPr>
            </a:lvl1pPr>
            <a:lvl2pPr lvl="1"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2pPr>
            <a:lvl3pPr lvl="2"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3pPr>
            <a:lvl4pPr lvl="3"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4pPr>
            <a:lvl5pPr lvl="4"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5pPr>
            <a:lvl6pPr lvl="5"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6pPr>
            <a:lvl7pPr lvl="6"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7pPr>
            <a:lvl8pPr lvl="7"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8pPr>
            <a:lvl9pPr lvl="8" algn="ctr" rtl="0">
              <a:lnSpc>
                <a:spcPct val="100000"/>
              </a:lnSpc>
              <a:spcBef>
                <a:spcPts val="1600"/>
              </a:spcBef>
              <a:spcAft>
                <a:spcPts val="1600"/>
              </a:spcAft>
              <a:buNone/>
              <a:defRPr sz="2400" b="1">
                <a:solidFill>
                  <a:schemeClr val="lt1"/>
                </a:solidFill>
                <a:latin typeface="Advent Pro"/>
                <a:ea typeface="Advent Pro"/>
                <a:cs typeface="Advent Pro"/>
                <a:sym typeface="Advent Pro"/>
              </a:defRPr>
            </a:lvl9pPr>
          </a:lstStyle>
          <a:p>
            <a:endParaRPr/>
          </a:p>
        </p:txBody>
      </p:sp>
      <p:sp>
        <p:nvSpPr>
          <p:cNvPr id="109" name="Google Shape;109;p17"/>
          <p:cNvSpPr txBox="1">
            <a:spLocks noGrp="1"/>
          </p:cNvSpPr>
          <p:nvPr>
            <p:ph type="subTitle" idx="5"/>
          </p:nvPr>
        </p:nvSpPr>
        <p:spPr>
          <a:xfrm>
            <a:off x="6101157" y="2167423"/>
            <a:ext cx="2324100" cy="70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300"/>
            </a:lvl1pPr>
            <a:lvl2pPr lvl="1" rtl="0">
              <a:lnSpc>
                <a:spcPct val="100000"/>
              </a:lnSpc>
              <a:spcBef>
                <a:spcPts val="1600"/>
              </a:spcBef>
              <a:spcAft>
                <a:spcPts val="0"/>
              </a:spcAft>
              <a:buNone/>
              <a:defRPr sz="1300"/>
            </a:lvl2pPr>
            <a:lvl3pPr lvl="2" rtl="0">
              <a:lnSpc>
                <a:spcPct val="100000"/>
              </a:lnSpc>
              <a:spcBef>
                <a:spcPts val="1600"/>
              </a:spcBef>
              <a:spcAft>
                <a:spcPts val="0"/>
              </a:spcAft>
              <a:buNone/>
              <a:defRPr sz="1300"/>
            </a:lvl3pPr>
            <a:lvl4pPr lvl="3" rtl="0">
              <a:lnSpc>
                <a:spcPct val="100000"/>
              </a:lnSpc>
              <a:spcBef>
                <a:spcPts val="1600"/>
              </a:spcBef>
              <a:spcAft>
                <a:spcPts val="0"/>
              </a:spcAft>
              <a:buNone/>
              <a:defRPr sz="1300"/>
            </a:lvl4pPr>
            <a:lvl5pPr lvl="4" rtl="0">
              <a:lnSpc>
                <a:spcPct val="100000"/>
              </a:lnSpc>
              <a:spcBef>
                <a:spcPts val="1600"/>
              </a:spcBef>
              <a:spcAft>
                <a:spcPts val="0"/>
              </a:spcAft>
              <a:buNone/>
              <a:defRPr sz="1300"/>
            </a:lvl5pPr>
            <a:lvl6pPr lvl="5" rtl="0">
              <a:lnSpc>
                <a:spcPct val="100000"/>
              </a:lnSpc>
              <a:spcBef>
                <a:spcPts val="1600"/>
              </a:spcBef>
              <a:spcAft>
                <a:spcPts val="0"/>
              </a:spcAft>
              <a:buNone/>
              <a:defRPr sz="1300"/>
            </a:lvl6pPr>
            <a:lvl7pPr lvl="6" rtl="0">
              <a:lnSpc>
                <a:spcPct val="100000"/>
              </a:lnSpc>
              <a:spcBef>
                <a:spcPts val="1600"/>
              </a:spcBef>
              <a:spcAft>
                <a:spcPts val="0"/>
              </a:spcAft>
              <a:buNone/>
              <a:defRPr sz="1300"/>
            </a:lvl7pPr>
            <a:lvl8pPr lvl="7" rtl="0">
              <a:lnSpc>
                <a:spcPct val="100000"/>
              </a:lnSpc>
              <a:spcBef>
                <a:spcPts val="1600"/>
              </a:spcBef>
              <a:spcAft>
                <a:spcPts val="0"/>
              </a:spcAft>
              <a:buNone/>
              <a:defRPr sz="1300"/>
            </a:lvl8pPr>
            <a:lvl9pPr lvl="8" rtl="0">
              <a:lnSpc>
                <a:spcPct val="100000"/>
              </a:lnSpc>
              <a:spcBef>
                <a:spcPts val="1600"/>
              </a:spcBef>
              <a:spcAft>
                <a:spcPts val="1600"/>
              </a:spcAft>
              <a:buNone/>
              <a:defRPr sz="1300"/>
            </a:lvl9pPr>
          </a:lstStyle>
          <a:p>
            <a:endParaRPr/>
          </a:p>
        </p:txBody>
      </p:sp>
      <p:sp>
        <p:nvSpPr>
          <p:cNvPr id="110" name="Google Shape;110;p17"/>
          <p:cNvSpPr txBox="1">
            <a:spLocks noGrp="1"/>
          </p:cNvSpPr>
          <p:nvPr>
            <p:ph type="subTitle" idx="6"/>
          </p:nvPr>
        </p:nvSpPr>
        <p:spPr>
          <a:xfrm>
            <a:off x="6101087" y="3716354"/>
            <a:ext cx="2324100" cy="70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300"/>
            </a:lvl1pPr>
            <a:lvl2pPr lvl="1" rtl="0">
              <a:lnSpc>
                <a:spcPct val="100000"/>
              </a:lnSpc>
              <a:spcBef>
                <a:spcPts val="1600"/>
              </a:spcBef>
              <a:spcAft>
                <a:spcPts val="0"/>
              </a:spcAft>
              <a:buNone/>
              <a:defRPr sz="1300"/>
            </a:lvl2pPr>
            <a:lvl3pPr lvl="2" rtl="0">
              <a:lnSpc>
                <a:spcPct val="100000"/>
              </a:lnSpc>
              <a:spcBef>
                <a:spcPts val="1600"/>
              </a:spcBef>
              <a:spcAft>
                <a:spcPts val="0"/>
              </a:spcAft>
              <a:buNone/>
              <a:defRPr sz="1300"/>
            </a:lvl3pPr>
            <a:lvl4pPr lvl="3" rtl="0">
              <a:lnSpc>
                <a:spcPct val="100000"/>
              </a:lnSpc>
              <a:spcBef>
                <a:spcPts val="1600"/>
              </a:spcBef>
              <a:spcAft>
                <a:spcPts val="0"/>
              </a:spcAft>
              <a:buNone/>
              <a:defRPr sz="1300"/>
            </a:lvl4pPr>
            <a:lvl5pPr lvl="4" rtl="0">
              <a:lnSpc>
                <a:spcPct val="100000"/>
              </a:lnSpc>
              <a:spcBef>
                <a:spcPts val="1600"/>
              </a:spcBef>
              <a:spcAft>
                <a:spcPts val="0"/>
              </a:spcAft>
              <a:buNone/>
              <a:defRPr sz="1300"/>
            </a:lvl5pPr>
            <a:lvl6pPr lvl="5" rtl="0">
              <a:lnSpc>
                <a:spcPct val="100000"/>
              </a:lnSpc>
              <a:spcBef>
                <a:spcPts val="1600"/>
              </a:spcBef>
              <a:spcAft>
                <a:spcPts val="0"/>
              </a:spcAft>
              <a:buNone/>
              <a:defRPr sz="1300"/>
            </a:lvl6pPr>
            <a:lvl7pPr lvl="6" rtl="0">
              <a:lnSpc>
                <a:spcPct val="100000"/>
              </a:lnSpc>
              <a:spcBef>
                <a:spcPts val="1600"/>
              </a:spcBef>
              <a:spcAft>
                <a:spcPts val="0"/>
              </a:spcAft>
              <a:buNone/>
              <a:defRPr sz="1300"/>
            </a:lvl7pPr>
            <a:lvl8pPr lvl="7" rtl="0">
              <a:lnSpc>
                <a:spcPct val="100000"/>
              </a:lnSpc>
              <a:spcBef>
                <a:spcPts val="1600"/>
              </a:spcBef>
              <a:spcAft>
                <a:spcPts val="0"/>
              </a:spcAft>
              <a:buNone/>
              <a:defRPr sz="1300"/>
            </a:lvl8pPr>
            <a:lvl9pPr lvl="8" rtl="0">
              <a:lnSpc>
                <a:spcPct val="100000"/>
              </a:lnSpc>
              <a:spcBef>
                <a:spcPts val="1600"/>
              </a:spcBef>
              <a:spcAft>
                <a:spcPts val="1600"/>
              </a:spcAft>
              <a:buNone/>
              <a:defRPr sz="1300"/>
            </a:lvl9pPr>
          </a:lstStyle>
          <a:p>
            <a:endParaRPr/>
          </a:p>
        </p:txBody>
      </p:sp>
      <p:sp>
        <p:nvSpPr>
          <p:cNvPr id="111" name="Google Shape;111;p17"/>
          <p:cNvSpPr txBox="1">
            <a:spLocks noGrp="1"/>
          </p:cNvSpPr>
          <p:nvPr>
            <p:ph type="subTitle" idx="7"/>
          </p:nvPr>
        </p:nvSpPr>
        <p:spPr>
          <a:xfrm>
            <a:off x="6196625" y="1737277"/>
            <a:ext cx="597300" cy="29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b="1">
                <a:solidFill>
                  <a:schemeClr val="lt1"/>
                </a:solidFill>
                <a:latin typeface="Advent Pro"/>
                <a:ea typeface="Advent Pro"/>
                <a:cs typeface="Advent Pro"/>
                <a:sym typeface="Advent Pro"/>
              </a:defRPr>
            </a:lvl1pPr>
            <a:lvl2pPr lvl="1"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2pPr>
            <a:lvl3pPr lvl="2"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3pPr>
            <a:lvl4pPr lvl="3"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4pPr>
            <a:lvl5pPr lvl="4"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5pPr>
            <a:lvl6pPr lvl="5"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6pPr>
            <a:lvl7pPr lvl="6"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7pPr>
            <a:lvl8pPr lvl="7"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8pPr>
            <a:lvl9pPr lvl="8" algn="ctr" rtl="0">
              <a:lnSpc>
                <a:spcPct val="100000"/>
              </a:lnSpc>
              <a:spcBef>
                <a:spcPts val="1600"/>
              </a:spcBef>
              <a:spcAft>
                <a:spcPts val="1600"/>
              </a:spcAft>
              <a:buNone/>
              <a:defRPr sz="2400" b="1">
                <a:solidFill>
                  <a:schemeClr val="lt1"/>
                </a:solidFill>
                <a:latin typeface="Advent Pro"/>
                <a:ea typeface="Advent Pro"/>
                <a:cs typeface="Advent Pro"/>
                <a:sym typeface="Advent Pro"/>
              </a:defRPr>
            </a:lvl9pPr>
          </a:lstStyle>
          <a:p>
            <a:endParaRPr/>
          </a:p>
        </p:txBody>
      </p:sp>
      <p:sp>
        <p:nvSpPr>
          <p:cNvPr id="112" name="Google Shape;112;p17"/>
          <p:cNvSpPr txBox="1">
            <a:spLocks noGrp="1"/>
          </p:cNvSpPr>
          <p:nvPr>
            <p:ph type="subTitle" idx="8"/>
          </p:nvPr>
        </p:nvSpPr>
        <p:spPr>
          <a:xfrm>
            <a:off x="6196625" y="3269103"/>
            <a:ext cx="597300" cy="29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400" b="1">
                <a:solidFill>
                  <a:schemeClr val="lt1"/>
                </a:solidFill>
                <a:latin typeface="Advent Pro"/>
                <a:ea typeface="Advent Pro"/>
                <a:cs typeface="Advent Pro"/>
                <a:sym typeface="Advent Pro"/>
              </a:defRPr>
            </a:lvl1pPr>
            <a:lvl2pPr lvl="1"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2pPr>
            <a:lvl3pPr lvl="2"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3pPr>
            <a:lvl4pPr lvl="3"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4pPr>
            <a:lvl5pPr lvl="4"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5pPr>
            <a:lvl6pPr lvl="5"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6pPr>
            <a:lvl7pPr lvl="6"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7pPr>
            <a:lvl8pPr lvl="7" algn="ctr" rtl="0">
              <a:lnSpc>
                <a:spcPct val="100000"/>
              </a:lnSpc>
              <a:spcBef>
                <a:spcPts val="1600"/>
              </a:spcBef>
              <a:spcAft>
                <a:spcPts val="0"/>
              </a:spcAft>
              <a:buNone/>
              <a:defRPr sz="2400" b="1">
                <a:solidFill>
                  <a:schemeClr val="lt1"/>
                </a:solidFill>
                <a:latin typeface="Advent Pro"/>
                <a:ea typeface="Advent Pro"/>
                <a:cs typeface="Advent Pro"/>
                <a:sym typeface="Advent Pro"/>
              </a:defRPr>
            </a:lvl8pPr>
            <a:lvl9pPr lvl="8" algn="ctr" rtl="0">
              <a:lnSpc>
                <a:spcPct val="100000"/>
              </a:lnSpc>
              <a:spcBef>
                <a:spcPts val="1600"/>
              </a:spcBef>
              <a:spcAft>
                <a:spcPts val="1600"/>
              </a:spcAft>
              <a:buNone/>
              <a:defRPr sz="2400" b="1">
                <a:solidFill>
                  <a:schemeClr val="lt1"/>
                </a:solidFill>
                <a:latin typeface="Advent Pro"/>
                <a:ea typeface="Advent Pro"/>
                <a:cs typeface="Advent Pro"/>
                <a:sym typeface="Advent Pro"/>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Thanks">
    <p:bg>
      <p:bgPr>
        <a:noFill/>
        <a:effectLst/>
      </p:bgPr>
    </p:bg>
    <p:spTree>
      <p:nvGrpSpPr>
        <p:cNvPr id="1" name="Shape 126"/>
        <p:cNvGrpSpPr/>
        <p:nvPr/>
      </p:nvGrpSpPr>
      <p:grpSpPr>
        <a:xfrm>
          <a:off x="0" y="0"/>
          <a:ext cx="0" cy="0"/>
          <a:chOff x="0" y="0"/>
          <a:chExt cx="0" cy="0"/>
        </a:xfrm>
      </p:grpSpPr>
      <p:sp>
        <p:nvSpPr>
          <p:cNvPr id="127" name="Google Shape;127;p19"/>
          <p:cNvSpPr txBox="1">
            <a:spLocks noGrp="1"/>
          </p:cNvSpPr>
          <p:nvPr>
            <p:ph type="ctrTitle"/>
          </p:nvPr>
        </p:nvSpPr>
        <p:spPr>
          <a:xfrm flipH="1">
            <a:off x="720000" y="540000"/>
            <a:ext cx="4592400" cy="10647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28" name="Google Shape;128;p19"/>
          <p:cNvSpPr txBox="1">
            <a:spLocks noGrp="1"/>
          </p:cNvSpPr>
          <p:nvPr>
            <p:ph type="subTitle" idx="1"/>
          </p:nvPr>
        </p:nvSpPr>
        <p:spPr>
          <a:xfrm flipH="1">
            <a:off x="719900" y="2014925"/>
            <a:ext cx="3857400" cy="13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3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171450"/>
            <a:ext cx="8153400" cy="74295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1CEF607B-A47E-422C-9BEF-122CCDB7C526}" type="datetime1">
              <a:rPr lang="en-US" smtClean="0"/>
              <a:pPr/>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8" name="Content Placeholder 7"/>
          <p:cNvSpPr>
            <a:spLocks noGrp="1"/>
          </p:cNvSpPr>
          <p:nvPr>
            <p:ph sz="quarter" idx="1"/>
          </p:nvPr>
        </p:nvSpPr>
        <p:spPr>
          <a:xfrm>
            <a:off x="612648" y="1200150"/>
            <a:ext cx="8153400" cy="337185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1" y="2057400"/>
            <a:ext cx="7123113" cy="1254919"/>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143000"/>
            <a:ext cx="9144000" cy="85725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00150"/>
            <a:ext cx="1295400" cy="7429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200150"/>
            <a:ext cx="7772400" cy="7429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200150"/>
            <a:ext cx="7620000" cy="74295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63A9A7CB-BEE6-4F99-898E-913F06E8E125}" type="datetime1">
              <a:rPr lang="en-US" smtClean="0"/>
              <a:pPr/>
              <a:t>2/9/2023</a:t>
            </a:fld>
            <a:endParaRPr lang="en-US"/>
          </a:p>
        </p:txBody>
      </p:sp>
      <p:sp>
        <p:nvSpPr>
          <p:cNvPr id="13" name="Slide Number Placeholder 12"/>
          <p:cNvSpPr>
            <a:spLocks noGrp="1"/>
          </p:cNvSpPr>
          <p:nvPr>
            <p:ph type="sldNum" sz="quarter" idx="11"/>
          </p:nvPr>
        </p:nvSpPr>
        <p:spPr>
          <a:xfrm>
            <a:off x="0" y="1314450"/>
            <a:ext cx="1295400" cy="526257"/>
          </a:xfrm>
        </p:spPr>
        <p:txBody>
          <a:bodyPr>
            <a:noAutofit/>
          </a:bodyPr>
          <a:lstStyle>
            <a:lvl1pPr>
              <a:defRPr sz="2400">
                <a:solidFill>
                  <a:srgbClr val="FFFFFF"/>
                </a:solidFill>
              </a:defRPr>
            </a:lvl1pPr>
          </a:lstStyle>
          <a:p>
            <a:fld id="{6E2D2B3B-882E-40F3-A32F-6DD516915044}" type="slidenum">
              <a:rPr lang="en-US" smtClean="0"/>
              <a:pPr/>
              <a:t>‹#›</a:t>
            </a:fld>
            <a:endParaRPr lang="en-US"/>
          </a:p>
        </p:txBody>
      </p:sp>
      <p:sp>
        <p:nvSpPr>
          <p:cNvPr id="14" name="Footer Placeholder 13"/>
          <p:cNvSpPr>
            <a:spLocks noGrp="1"/>
          </p:cNvSpPr>
          <p:nvPr>
            <p:ph type="ftr" sz="quarter" idx="12"/>
          </p:nvPr>
        </p:nvSpPr>
        <p:spPr/>
        <p:txBody>
          <a:bodyPr/>
          <a:lstStyle/>
          <a:p>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192175"/>
            <a:ext cx="3886200" cy="3429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192175"/>
            <a:ext cx="3886200" cy="3429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B6EE300C-6FC5-4FC3-AF1A-075E4F50620D}" type="datetime1">
              <a:rPr lang="en-US" smtClean="0"/>
              <a:pPr/>
              <a:t>2/9/2023</a:t>
            </a:fld>
            <a:endParaRPr lang="en-US"/>
          </a:p>
        </p:txBody>
      </p:sp>
      <p:sp>
        <p:nvSpPr>
          <p:cNvPr id="10" name="Slide Number Placeholder 9"/>
          <p:cNvSpPr>
            <a:spLocks noGrp="1"/>
          </p:cNvSpPr>
          <p:nvPr>
            <p:ph type="sldNum" sz="quarter" idx="16"/>
          </p:nvPr>
        </p:nvSpPr>
        <p:spPr/>
        <p:txBody>
          <a:bodyPr rtlCol="0"/>
          <a:lstStyle/>
          <a:p>
            <a:fld id="{6E2D2B3B-882E-40F3-A32F-6DD516915044}" type="slidenum">
              <a:rPr lang="en-US" smtClean="0"/>
              <a:pPr/>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04787"/>
            <a:ext cx="8153400" cy="652463"/>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1828800"/>
            <a:ext cx="3886200" cy="268605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1828800"/>
            <a:ext cx="3886200" cy="268605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F50D295D-4A77-4DEB-B04C-9F4282A8BC04}" type="datetime1">
              <a:rPr lang="en-US" smtClean="0"/>
              <a:pPr/>
              <a:t>2/9/2023</a:t>
            </a:fld>
            <a:endParaRPr lang="en-US"/>
          </a:p>
        </p:txBody>
      </p:sp>
      <p:sp>
        <p:nvSpPr>
          <p:cNvPr id="12" name="Slide Number Placeholder 11"/>
          <p:cNvSpPr>
            <a:spLocks noGrp="1"/>
          </p:cNvSpPr>
          <p:nvPr>
            <p:ph type="sldNum" sz="quarter" idx="16"/>
          </p:nvPr>
        </p:nvSpPr>
        <p:spPr/>
        <p:txBody>
          <a:bodyPr rtlCol="0"/>
          <a:lstStyle/>
          <a:p>
            <a:fld id="{6E2D2B3B-882E-40F3-A32F-6DD516915044}" type="slidenum">
              <a:rPr lang="en-US" smtClean="0"/>
              <a:pPr/>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314450"/>
            <a:ext cx="3886200" cy="48006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314450"/>
            <a:ext cx="3886200" cy="48006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02B28685-4D0C-42D5-8013-B5904CD1FCBC}" type="datetime1">
              <a:rPr lang="en-US" smtClean="0"/>
              <a:pPr/>
              <a:t>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226C0-9885-4BA9-BBFA-A52CBFEBB775}" type="datetime1">
              <a:rPr lang="en-US" smtClean="0"/>
              <a:pPr/>
              <a:t>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0" y="4686300"/>
            <a:ext cx="533400" cy="285750"/>
          </a:xfrm>
        </p:spPr>
        <p:txBody>
          <a:bodyPr/>
          <a:lstStyle>
            <a:lvl1pPr>
              <a:defRPr>
                <a:solidFill>
                  <a:schemeClr val="tx2"/>
                </a:solidFill>
              </a:defRPr>
            </a:lvl1pPr>
          </a:lstStyle>
          <a:p>
            <a:fld id="{6E2D2B3B-882E-40F3-A32F-6DD516915044}" type="slidenum">
              <a:rPr lang="en-US" smtClean="0"/>
              <a:pPr/>
              <a:t>‹#›</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04787"/>
            <a:ext cx="8077200" cy="652463"/>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EBEE1B38-C5EB-4D66-9137-0AFE9CDEDE8F}" type="datetime1">
              <a:rPr lang="en-US" smtClean="0"/>
              <a:pPr/>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609600" y="1314450"/>
            <a:ext cx="1600200" cy="325755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314450"/>
            <a:ext cx="6400800" cy="33147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4114800"/>
            <a:ext cx="7315200" cy="51435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3429000"/>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3497580"/>
            <a:ext cx="1463040"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3490722"/>
            <a:ext cx="7598664"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3486150"/>
            <a:ext cx="7315200" cy="51435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515035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4686300"/>
            <a:ext cx="2667000" cy="273844"/>
          </a:xfrm>
        </p:spPr>
        <p:txBody>
          <a:bodyPr rtlCol="0"/>
          <a:lstStyle/>
          <a:p>
            <a:fld id="{327B613C-1AD7-49D3-885D-F654C5CDBAA6}" type="datetime1">
              <a:rPr lang="en-US" smtClean="0"/>
              <a:pPr/>
              <a:t>2/9/2023</a:t>
            </a:fld>
            <a:endParaRPr lang="en-US" dirty="0"/>
          </a:p>
        </p:txBody>
      </p:sp>
      <p:sp>
        <p:nvSpPr>
          <p:cNvPr id="13" name="Slide Number Placeholder 12"/>
          <p:cNvSpPr>
            <a:spLocks noGrp="1"/>
          </p:cNvSpPr>
          <p:nvPr>
            <p:ph type="sldNum" sz="quarter" idx="11"/>
          </p:nvPr>
        </p:nvSpPr>
        <p:spPr>
          <a:xfrm>
            <a:off x="0" y="3500437"/>
            <a:ext cx="1447800" cy="497684"/>
          </a:xfrm>
        </p:spPr>
        <p:txBody>
          <a:bodyPr rtlCol="0"/>
          <a:lstStyle>
            <a:lvl1pPr>
              <a:defRPr sz="2800"/>
            </a:lvl1pPr>
          </a:lstStyle>
          <a:p>
            <a:fld id="{6E2D2B3B-882E-40F3-A32F-6DD516915044}" type="slidenum">
              <a:rPr lang="en-US" smtClean="0"/>
              <a:pPr/>
              <a:t>‹#›</a:t>
            </a:fld>
            <a:endParaRPr lang="en-US" dirty="0"/>
          </a:p>
        </p:txBody>
      </p:sp>
      <p:sp>
        <p:nvSpPr>
          <p:cNvPr id="14" name="Footer Placeholder 13"/>
          <p:cNvSpPr>
            <a:spLocks noGrp="1"/>
          </p:cNvSpPr>
          <p:nvPr>
            <p:ph type="ftr" sz="quarter" idx="12"/>
          </p:nvPr>
        </p:nvSpPr>
        <p:spPr>
          <a:xfrm>
            <a:off x="1600200" y="4686155"/>
            <a:ext cx="4572000" cy="273844"/>
          </a:xfrm>
        </p:spPr>
        <p:txBody>
          <a:bodyPr rtlCol="0"/>
          <a:lstStyle/>
          <a:p>
            <a:endParaRPr lang="en-US" dirty="0"/>
          </a:p>
        </p:txBody>
      </p:sp>
      <p:sp>
        <p:nvSpPr>
          <p:cNvPr id="3" name="Picture Placeholder 2"/>
          <p:cNvSpPr>
            <a:spLocks noGrp="1"/>
          </p:cNvSpPr>
          <p:nvPr>
            <p:ph type="pic" idx="1"/>
          </p:nvPr>
        </p:nvSpPr>
        <p:spPr>
          <a:xfrm>
            <a:off x="1560576" y="0"/>
            <a:ext cx="7583424" cy="3426714"/>
          </a:xfrm>
          <a:solidFill>
            <a:schemeClr val="accent1">
              <a:tint val="40000"/>
            </a:schemeClr>
          </a:solidFill>
          <a:ln>
            <a:noFill/>
          </a:ln>
        </p:spPr>
        <p:txBody>
          <a:bodyPr/>
          <a:lstStyle>
            <a:lvl1pPr marL="0" indent="0">
              <a:buNone/>
              <a:defRPr sz="3200"/>
            </a:lvl1pPr>
          </a:lstStyle>
          <a:p>
            <a:r>
              <a:rPr kumimoji="0" lang="en-US"/>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171450"/>
            <a:ext cx="8153400" cy="74295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200150"/>
            <a:ext cx="8153400" cy="339471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4686300"/>
            <a:ext cx="2667000" cy="273844"/>
          </a:xfrm>
          <a:prstGeom prst="rect">
            <a:avLst/>
          </a:prstGeom>
        </p:spPr>
        <p:txBody>
          <a:bodyPr vert="horz" anchor="ctr" anchorCtr="0"/>
          <a:lstStyle>
            <a:lvl1pPr algn="l" eaLnBrk="1" latinLnBrk="0" hangingPunct="1">
              <a:defRPr kumimoji="0" sz="1400">
                <a:solidFill>
                  <a:schemeClr val="tx2"/>
                </a:solidFill>
              </a:defRPr>
            </a:lvl1pPr>
          </a:lstStyle>
          <a:p>
            <a:pPr eaLnBrk="1" latinLnBrk="0" hangingPunct="1"/>
            <a:fld id="{23A271A1-F6D6-438B-A432-4747EE7ECD40}" type="datetimeFigureOut">
              <a:rPr lang="en-US" smtClean="0"/>
              <a:pPr eaLnBrk="1" latinLnBrk="0" hangingPunct="1"/>
              <a:t>2/9/2023</a:t>
            </a:fld>
            <a:endParaRPr lang="en-US" sz="1400" dirty="0">
              <a:solidFill>
                <a:schemeClr val="tx2"/>
              </a:solidFill>
            </a:endParaRPr>
          </a:p>
        </p:txBody>
      </p:sp>
      <p:sp>
        <p:nvSpPr>
          <p:cNvPr id="3" name="Footer Placeholder 2"/>
          <p:cNvSpPr>
            <a:spLocks noGrp="1"/>
          </p:cNvSpPr>
          <p:nvPr>
            <p:ph type="ftr" sz="quarter" idx="3"/>
          </p:nvPr>
        </p:nvSpPr>
        <p:spPr>
          <a:xfrm>
            <a:off x="609601" y="4686155"/>
            <a:ext cx="5421083" cy="273844"/>
          </a:xfrm>
          <a:prstGeom prst="rect">
            <a:avLst/>
          </a:prstGeom>
        </p:spPr>
        <p:txBody>
          <a:bodyPr vert="horz" anchor="ctr"/>
          <a:lstStyle>
            <a:lvl1pPr algn="r" eaLnBrk="1" latinLnBrk="0" hangingPunct="1">
              <a:defRPr kumimoji="0" sz="1400">
                <a:solidFill>
                  <a:schemeClr val="tx2"/>
                </a:solidFill>
              </a:defRPr>
            </a:lvl1pPr>
          </a:lstStyle>
          <a:p>
            <a:pPr algn="r" eaLnBrk="1" latinLnBrk="0" hangingPunct="1"/>
            <a:endParaRPr kumimoji="0" lang="en-US" sz="1400" dirty="0">
              <a:solidFill>
                <a:schemeClr val="tx2"/>
              </a:solidFill>
            </a:endParaRPr>
          </a:p>
        </p:txBody>
      </p:sp>
      <p:sp>
        <p:nvSpPr>
          <p:cNvPr id="7" name="Rectangle 6"/>
          <p:cNvSpPr/>
          <p:nvPr/>
        </p:nvSpPr>
        <p:spPr bwMode="white">
          <a:xfrm>
            <a:off x="0" y="925830"/>
            <a:ext cx="9144000" cy="24003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960120"/>
            <a:ext cx="533400" cy="1714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960120"/>
            <a:ext cx="8553450" cy="1714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954167"/>
            <a:ext cx="533400" cy="183357"/>
          </a:xfrm>
          <a:prstGeom prst="rect">
            <a:avLst/>
          </a:prstGeom>
        </p:spPr>
        <p:txBody>
          <a:bodyPr vert="horz" anchor="ctr" anchorCtr="0">
            <a:normAutofit/>
          </a:bodyPr>
          <a:lstStyle>
            <a:lvl1pPr algn="ctr" eaLnBrk="1" latinLnBrk="0" hangingPunct="1">
              <a:defRPr kumimoji="0" sz="1400" b="1">
                <a:solidFill>
                  <a:srgbClr val="FFFFFF"/>
                </a:solidFill>
              </a:defRPr>
            </a:lvl1pPr>
          </a:lstStyle>
          <a:p>
            <a:pPr algn="ctr" eaLnBrk="1" latinLnBrk="0" hangingPunct="1"/>
            <a:fld id="{F0C94032-CD4C-4C25-B0C2-CEC720522D92}" type="slidenum">
              <a:rPr kumimoji="0" lang="en-US" smtClean="0"/>
              <a:pPr algn="ctr" eaLnBrk="1" latinLnBrk="0" hangingPunct="1"/>
              <a:t>‹#›</a:t>
            </a:fld>
            <a:endParaRPr kumimoji="0" lang="en-US" sz="1400" b="1" dirty="0">
              <a:solidFill>
                <a:srgbClr val="FFFFFF"/>
              </a:solidFill>
            </a:endParaRP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10" r:id="rId15"/>
    <p:sldLayoutId id="2147483716" r:id="rId1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96"/>
          <p:cNvSpPr/>
          <p:nvPr/>
        </p:nvSpPr>
        <p:spPr>
          <a:xfrm>
            <a:off x="1334277" y="522512"/>
            <a:ext cx="7428723" cy="3727323"/>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299;p38"/>
          <p:cNvSpPr txBox="1">
            <a:spLocks/>
          </p:cNvSpPr>
          <p:nvPr/>
        </p:nvSpPr>
        <p:spPr>
          <a:xfrm>
            <a:off x="3356550" y="1165860"/>
            <a:ext cx="5406450" cy="1875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Advent Pro SemiBold"/>
              <a:buNone/>
              <a:defRPr sz="4800" b="0" i="0" u="none" strike="noStrike" cap="none">
                <a:solidFill>
                  <a:schemeClr val="dk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434343"/>
              </a:buClr>
              <a:buSzPts val="4800"/>
              <a:buFont typeface="Advent Pro SemiBold"/>
              <a:buNone/>
              <a:defRPr sz="4800" b="0" i="0" u="none" strike="noStrike" cap="none">
                <a:solidFill>
                  <a:srgbClr val="434343"/>
                </a:solidFill>
                <a:latin typeface="Advent Pro SemiBold"/>
                <a:ea typeface="Advent Pro SemiBold"/>
                <a:cs typeface="Advent Pro SemiBold"/>
                <a:sym typeface="Advent Pro SemiBold"/>
              </a:defRPr>
            </a:lvl9pPr>
          </a:lstStyle>
          <a:p>
            <a:pPr algn="ctr"/>
            <a:r>
              <a:rPr lang="en-US" sz="3400" b="1" dirty="0">
                <a:ln>
                  <a:solidFill>
                    <a:schemeClr val="bg2"/>
                  </a:solidFill>
                </a:ln>
                <a:latin typeface="Arial" pitchFamily="34" charset="0"/>
                <a:ea typeface="Bauhaus-Light" pitchFamily="18" charset="0"/>
                <a:cs typeface="Arial" pitchFamily="34" charset="0"/>
              </a:rPr>
              <a:t>XÂY DỰNG WEBSITE </a:t>
            </a:r>
          </a:p>
          <a:p>
            <a:pPr algn="ctr"/>
            <a:r>
              <a:rPr lang="en-US" sz="3400" b="1" dirty="0">
                <a:ln>
                  <a:solidFill>
                    <a:schemeClr val="bg2"/>
                  </a:solidFill>
                </a:ln>
                <a:latin typeface="Arial" pitchFamily="34" charset="0"/>
                <a:ea typeface="Bauhaus-Light" pitchFamily="18" charset="0"/>
                <a:cs typeface="Arial" pitchFamily="34" charset="0"/>
              </a:rPr>
              <a:t>QUẢN LÝ HỌC PHẦN SINH VIÊN</a:t>
            </a:r>
          </a:p>
        </p:txBody>
      </p:sp>
      <p:sp>
        <p:nvSpPr>
          <p:cNvPr id="5" name="Google Shape;300;p38"/>
          <p:cNvSpPr txBox="1">
            <a:spLocks/>
          </p:cNvSpPr>
          <p:nvPr/>
        </p:nvSpPr>
        <p:spPr>
          <a:xfrm>
            <a:off x="3356550" y="3229050"/>
            <a:ext cx="4412100"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800"/>
              <a:buFont typeface="Roboto Slab Regular"/>
              <a:buNone/>
              <a:defRPr sz="1400" b="0" i="0" u="none" strike="noStrike" cap="none">
                <a:solidFill>
                  <a:schemeClr val="dk1"/>
                </a:solidFill>
                <a:latin typeface="Advent Pro"/>
                <a:ea typeface="Advent Pro"/>
                <a:cs typeface="Advent Pro"/>
                <a:sym typeface="Advent Pro"/>
              </a:defRPr>
            </a:lvl1pPr>
            <a:lvl2pPr marL="914400" marR="0" lvl="1"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2pPr>
            <a:lvl3pPr marL="1371600" marR="0" lvl="2"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3pPr>
            <a:lvl4pPr marL="1828800" marR="0" lvl="3"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4pPr>
            <a:lvl5pPr marL="2286000" marR="0" lvl="4"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5pPr>
            <a:lvl6pPr marL="2743200" marR="0" lvl="5"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6pPr>
            <a:lvl7pPr marL="3200400" marR="0" lvl="6"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7pPr>
            <a:lvl8pPr marL="3657600" marR="0" lvl="7"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8pPr>
            <a:lvl9pPr marL="4114800" marR="0" lvl="8" indent="-317500" algn="l" rtl="0">
              <a:lnSpc>
                <a:spcPct val="100000"/>
              </a:lnSpc>
              <a:spcBef>
                <a:spcPts val="0"/>
              </a:spcBef>
              <a:spcAft>
                <a:spcPts val="0"/>
              </a:spcAft>
              <a:buClr>
                <a:srgbClr val="434343"/>
              </a:buClr>
              <a:buSzPts val="2800"/>
              <a:buFont typeface="Roboto Slab Regular"/>
              <a:buNone/>
              <a:defRPr sz="2800" b="0" i="0" u="none" strike="noStrike" cap="none">
                <a:solidFill>
                  <a:srgbClr val="434343"/>
                </a:solidFill>
                <a:latin typeface="Roboto Slab Regular"/>
                <a:ea typeface="Roboto Slab Regular"/>
                <a:cs typeface="Roboto Slab Regular"/>
                <a:sym typeface="Roboto Slab Regular"/>
              </a:defRPr>
            </a:lvl9pPr>
          </a:lstStyle>
          <a:p>
            <a:r>
              <a:rPr lang="en-US" dirty="0" err="1">
                <a:solidFill>
                  <a:schemeClr val="bg2"/>
                </a:solidFill>
                <a:latin typeface="Arial" pitchFamily="34" charset="0"/>
                <a:cs typeface="Arial" pitchFamily="34" charset="0"/>
              </a:rPr>
              <a:t>Báo</a:t>
            </a:r>
            <a:r>
              <a:rPr lang="en-US" dirty="0">
                <a:solidFill>
                  <a:schemeClr val="bg2"/>
                </a:solidFill>
                <a:latin typeface="Arial" pitchFamily="34" charset="0"/>
                <a:cs typeface="Arial" pitchFamily="34" charset="0"/>
              </a:rPr>
              <a:t> </a:t>
            </a:r>
            <a:r>
              <a:rPr lang="en-US" dirty="0" err="1">
                <a:solidFill>
                  <a:schemeClr val="bg2"/>
                </a:solidFill>
                <a:latin typeface="Arial" pitchFamily="34" charset="0"/>
                <a:cs typeface="Arial" pitchFamily="34" charset="0"/>
              </a:rPr>
              <a:t>cáo</a:t>
            </a:r>
            <a:r>
              <a:rPr lang="en-US" dirty="0">
                <a:solidFill>
                  <a:schemeClr val="bg2"/>
                </a:solidFill>
                <a:latin typeface="Arial" pitchFamily="34" charset="0"/>
                <a:cs typeface="Arial" pitchFamily="34" charset="0"/>
              </a:rPr>
              <a:t> </a:t>
            </a:r>
            <a:r>
              <a:rPr lang="en-US" dirty="0" err="1">
                <a:solidFill>
                  <a:schemeClr val="bg2"/>
                </a:solidFill>
                <a:latin typeface="Arial" pitchFamily="34" charset="0"/>
                <a:cs typeface="Arial" pitchFamily="34" charset="0"/>
              </a:rPr>
              <a:t>thực</a:t>
            </a:r>
            <a:r>
              <a:rPr lang="en-US" dirty="0">
                <a:solidFill>
                  <a:schemeClr val="bg2"/>
                </a:solidFill>
                <a:latin typeface="Arial" pitchFamily="34" charset="0"/>
                <a:cs typeface="Arial" pitchFamily="34" charset="0"/>
              </a:rPr>
              <a:t> </a:t>
            </a:r>
            <a:r>
              <a:rPr lang="en-US" dirty="0" err="1">
                <a:solidFill>
                  <a:schemeClr val="bg2"/>
                </a:solidFill>
                <a:latin typeface="Arial" pitchFamily="34" charset="0"/>
                <a:cs typeface="Arial" pitchFamily="34" charset="0"/>
              </a:rPr>
              <a:t>tập</a:t>
            </a:r>
            <a:r>
              <a:rPr lang="en-US" dirty="0">
                <a:solidFill>
                  <a:schemeClr val="bg2"/>
                </a:solidFill>
                <a:latin typeface="Arial" pitchFamily="34" charset="0"/>
                <a:cs typeface="Arial" pitchFamily="34" charset="0"/>
              </a:rPr>
              <a:t> </a:t>
            </a:r>
            <a:r>
              <a:rPr lang="en-US" dirty="0" err="1">
                <a:solidFill>
                  <a:schemeClr val="bg2"/>
                </a:solidFill>
                <a:latin typeface="Arial" pitchFamily="34" charset="0"/>
                <a:cs typeface="Arial" pitchFamily="34" charset="0"/>
              </a:rPr>
              <a:t>tốt</a:t>
            </a:r>
            <a:r>
              <a:rPr lang="en-US" dirty="0">
                <a:solidFill>
                  <a:schemeClr val="bg2"/>
                </a:solidFill>
                <a:latin typeface="Arial" pitchFamily="34" charset="0"/>
                <a:cs typeface="Arial" pitchFamily="34" charset="0"/>
              </a:rPr>
              <a:t> </a:t>
            </a:r>
            <a:r>
              <a:rPr lang="en-US" dirty="0" err="1">
                <a:solidFill>
                  <a:schemeClr val="bg2"/>
                </a:solidFill>
                <a:latin typeface="Arial" pitchFamily="34" charset="0"/>
                <a:cs typeface="Arial" pitchFamily="34" charset="0"/>
              </a:rPr>
              <a:t>nghiệp</a:t>
            </a:r>
            <a:endParaRPr lang="en-US" dirty="0">
              <a:solidFill>
                <a:schemeClr val="bg2"/>
              </a:solidFill>
              <a:latin typeface="Arial" pitchFamily="34" charset="0"/>
              <a:cs typeface="Arial" pitchFamily="34" charset="0"/>
            </a:endParaRPr>
          </a:p>
        </p:txBody>
      </p:sp>
      <p:sp>
        <p:nvSpPr>
          <p:cNvPr id="6" name="Google Shape;391;p38"/>
          <p:cNvSpPr txBox="1">
            <a:spLocks/>
          </p:cNvSpPr>
          <p:nvPr/>
        </p:nvSpPr>
        <p:spPr>
          <a:xfrm>
            <a:off x="3356550" y="3840335"/>
            <a:ext cx="4412100" cy="409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1" dirty="0" err="1">
                <a:solidFill>
                  <a:schemeClr val="bg2"/>
                </a:solidFill>
                <a:latin typeface="Arial" pitchFamily="34" charset="0"/>
                <a:ea typeface="AvantGarde" pitchFamily="2" charset="0"/>
                <a:cs typeface="Arial" pitchFamily="34" charset="0"/>
              </a:rPr>
              <a:t>Sinh</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viên</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thực</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hiện</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Trần</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Lê</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Tiến</a:t>
            </a:r>
            <a:r>
              <a:rPr lang="en-US" sz="1200" b="1" dirty="0">
                <a:solidFill>
                  <a:schemeClr val="bg2"/>
                </a:solidFill>
                <a:latin typeface="Arial" pitchFamily="34" charset="0"/>
                <a:ea typeface="AvantGarde" pitchFamily="2" charset="0"/>
                <a:cs typeface="Arial" pitchFamily="34" charset="0"/>
              </a:rPr>
              <a:t> </a:t>
            </a:r>
            <a:r>
              <a:rPr lang="en-US" sz="1200" b="1" dirty="0" err="1">
                <a:solidFill>
                  <a:schemeClr val="bg2"/>
                </a:solidFill>
                <a:latin typeface="Arial" pitchFamily="34" charset="0"/>
                <a:ea typeface="AvantGarde" pitchFamily="2" charset="0"/>
                <a:cs typeface="Arial" pitchFamily="34" charset="0"/>
              </a:rPr>
              <a:t>Hòa</a:t>
            </a:r>
            <a:endParaRPr lang="en-US" sz="1200" b="1" dirty="0">
              <a:solidFill>
                <a:schemeClr val="bg2"/>
              </a:solidFill>
              <a:latin typeface="Arial" pitchFamily="34" charset="0"/>
              <a:ea typeface="AvantGarde" pitchFamily="2" charset="0"/>
              <a:cs typeface="Arial" pitchFamily="34" charset="0"/>
            </a:endParaRPr>
          </a:p>
        </p:txBody>
      </p:sp>
      <p:grpSp>
        <p:nvGrpSpPr>
          <p:cNvPr id="7" name="Google Shape;301;p38"/>
          <p:cNvGrpSpPr/>
          <p:nvPr/>
        </p:nvGrpSpPr>
        <p:grpSpPr>
          <a:xfrm>
            <a:off x="-717279" y="1417515"/>
            <a:ext cx="3692970" cy="3912200"/>
            <a:chOff x="411650" y="2156650"/>
            <a:chExt cx="2413075" cy="2556325"/>
          </a:xfrm>
        </p:grpSpPr>
        <p:sp>
          <p:nvSpPr>
            <p:cNvPr id="8" name="Google Shape;302;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3;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5;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6;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8;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9;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0;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1;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2;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3;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14;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15;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16;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17;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18;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19;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0;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1;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2;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3;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4;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5;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6;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8;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9;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0;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1;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32;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33;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34;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35;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36;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37;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38;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9;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0;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1;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2;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3;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4;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5;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6;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7;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48;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9;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50;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51;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52;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53;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54;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55;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56;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57;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58;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59;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0;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1;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2;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3;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4;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5;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6;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7;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8;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70;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71;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72;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73;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74;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75;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76;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77;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8;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9;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80;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381;p38"/>
          <p:cNvGrpSpPr/>
          <p:nvPr/>
        </p:nvGrpSpPr>
        <p:grpSpPr>
          <a:xfrm>
            <a:off x="6779025" y="349504"/>
            <a:ext cx="913425" cy="370975"/>
            <a:chOff x="6514150" y="4420266"/>
            <a:chExt cx="913425" cy="370975"/>
          </a:xfrm>
        </p:grpSpPr>
        <p:sp>
          <p:nvSpPr>
            <p:cNvPr id="88" name="Google Shape;382;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83;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384;p38"/>
          <p:cNvSpPr/>
          <p:nvPr/>
        </p:nvSpPr>
        <p:spPr>
          <a:xfrm>
            <a:off x="2086350" y="823325"/>
            <a:ext cx="1270200" cy="12702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 name="Google Shape;385;p38"/>
          <p:cNvGrpSpPr/>
          <p:nvPr/>
        </p:nvGrpSpPr>
        <p:grpSpPr>
          <a:xfrm>
            <a:off x="3091863" y="1052012"/>
            <a:ext cx="537556" cy="136576"/>
            <a:chOff x="2641350" y="846250"/>
            <a:chExt cx="413600" cy="105075"/>
          </a:xfrm>
        </p:grpSpPr>
        <p:sp>
          <p:nvSpPr>
            <p:cNvPr id="92" name="Google Shape;386;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87;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88;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89;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6" name="Google Shape;390;p38"/>
          <p:cNvCxnSpPr/>
          <p:nvPr/>
        </p:nvCxnSpPr>
        <p:spPr>
          <a:xfrm rot="10800000" flipH="1">
            <a:off x="3459250" y="3707110"/>
            <a:ext cx="4990500" cy="1140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0647218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304800" y="10242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3.2 HOÀN THIỆN – CÀI ĐẶT THỬ NGHIỆM</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685800" y="405356"/>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200" b="1" dirty="0">
                <a:latin typeface="Arial" panose="020B0604020202020204" pitchFamily="34" charset="0"/>
                <a:cs typeface="Arial" panose="020B0604020202020204" pitchFamily="34" charset="0"/>
              </a:rPr>
              <a:t>3. XÂY DỰNG &amp; HOÀN THIỆN HỆ THỐNG</a:t>
            </a:r>
          </a:p>
        </p:txBody>
      </p:sp>
      <p:sp>
        <p:nvSpPr>
          <p:cNvPr id="7" name="TextBox 6">
            <a:extLst>
              <a:ext uri="{FF2B5EF4-FFF2-40B4-BE49-F238E27FC236}">
                <a16:creationId xmlns:a16="http://schemas.microsoft.com/office/drawing/2014/main" id="{3637DF53-0C29-145F-657A-A1314E91E7B2}"/>
              </a:ext>
            </a:extLst>
          </p:cNvPr>
          <p:cNvSpPr txBox="1"/>
          <p:nvPr/>
        </p:nvSpPr>
        <p:spPr>
          <a:xfrm>
            <a:off x="420688" y="2097812"/>
            <a:ext cx="8382000" cy="1673600"/>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Char char=""/>
              <a:tabLst>
                <a:tab pos="540385" algn="l"/>
              </a:tabLst>
            </a:pP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Khảo</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sát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tình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chung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về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nhu</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cầu</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Website để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hệ</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tin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học: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Trung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học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phổ</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Đại</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học đều đang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chuyển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mình về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hệ</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Website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tin học sinh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sinh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viên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Đặc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biệt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là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cấp</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bậc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Đại</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học, website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ngoài</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mục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đích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ra</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thì nó còn là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bộ</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của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nhằm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nhiều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mục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đích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“Marketing” khác.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Chính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vì</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tính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đa</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dạng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mục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đích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nên xu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mỗi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đều có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riêng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mình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thậm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chí</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là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hai</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website để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với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mục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đích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khác nhau.</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58846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304800" y="10242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3.2 HOÀN THIỆN – CÀI ĐẶT THỬ NGHIỆM</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685800" y="405356"/>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200" b="1" dirty="0">
                <a:latin typeface="Arial" panose="020B0604020202020204" pitchFamily="34" charset="0"/>
                <a:cs typeface="Arial" panose="020B0604020202020204" pitchFamily="34" charset="0"/>
              </a:rPr>
              <a:t>3. XÂY DỰNG &amp; HOÀN THIỆN HỆ THỐNG</a:t>
            </a:r>
          </a:p>
        </p:txBody>
      </p:sp>
      <p:pic>
        <p:nvPicPr>
          <p:cNvPr id="5" name="Picture 4" descr="Graphical user interface, application&#10;&#10;Description automatically generated">
            <a:extLst>
              <a:ext uri="{FF2B5EF4-FFF2-40B4-BE49-F238E27FC236}">
                <a16:creationId xmlns:a16="http://schemas.microsoft.com/office/drawing/2014/main" id="{A34BD7E6-6621-CF18-C7EC-17083F2C9075}"/>
              </a:ext>
            </a:extLst>
          </p:cNvPr>
          <p:cNvPicPr>
            <a:picLocks noChangeAspect="1"/>
          </p:cNvPicPr>
          <p:nvPr/>
        </p:nvPicPr>
        <p:blipFill>
          <a:blip r:embed="rId3"/>
          <a:stretch>
            <a:fillRect/>
          </a:stretch>
        </p:blipFill>
        <p:spPr>
          <a:xfrm>
            <a:off x="210344" y="1735413"/>
            <a:ext cx="4030469" cy="1961286"/>
          </a:xfrm>
          <a:prstGeom prst="rect">
            <a:avLst/>
          </a:prstGeom>
        </p:spPr>
      </p:pic>
      <p:pic>
        <p:nvPicPr>
          <p:cNvPr id="7" name="Picture 6" descr="Graphical user interface, application, website&#10;&#10;Description automatically generated">
            <a:extLst>
              <a:ext uri="{FF2B5EF4-FFF2-40B4-BE49-F238E27FC236}">
                <a16:creationId xmlns:a16="http://schemas.microsoft.com/office/drawing/2014/main" id="{CEE06E35-DC04-9265-C06A-457A22D51F28}"/>
              </a:ext>
            </a:extLst>
          </p:cNvPr>
          <p:cNvPicPr>
            <a:picLocks noChangeAspect="1"/>
          </p:cNvPicPr>
          <p:nvPr/>
        </p:nvPicPr>
        <p:blipFill>
          <a:blip r:embed="rId4"/>
          <a:stretch>
            <a:fillRect/>
          </a:stretch>
        </p:blipFill>
        <p:spPr>
          <a:xfrm>
            <a:off x="4903189" y="2876550"/>
            <a:ext cx="3561551" cy="1945098"/>
          </a:xfrm>
          <a:prstGeom prst="rect">
            <a:avLst/>
          </a:prstGeom>
        </p:spPr>
      </p:pic>
    </p:spTree>
    <p:extLst>
      <p:ext uri="{BB962C8B-B14F-4D97-AF65-F5344CB8AC3E}">
        <p14:creationId xmlns:p14="http://schemas.microsoft.com/office/powerpoint/2010/main" val="34663640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304800" y="10242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3.2 HOÀN THIỆN – CÀI ĐẶT THỬ NGHIỆM</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685800" y="405356"/>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200" b="1" dirty="0">
                <a:latin typeface="Arial" panose="020B0604020202020204" pitchFamily="34" charset="0"/>
                <a:cs typeface="Arial" panose="020B0604020202020204" pitchFamily="34" charset="0"/>
              </a:rPr>
              <a:t>3. XÂY DỰNG &amp; HOÀN THIỆN HỆ THỐNG</a:t>
            </a:r>
          </a:p>
        </p:txBody>
      </p:sp>
      <p:pic>
        <p:nvPicPr>
          <p:cNvPr id="5" name="Picture 4" descr="Graphical user interface, website&#10;&#10;Description automatically generated">
            <a:extLst>
              <a:ext uri="{FF2B5EF4-FFF2-40B4-BE49-F238E27FC236}">
                <a16:creationId xmlns:a16="http://schemas.microsoft.com/office/drawing/2014/main" id="{B8EFEE3D-3B29-5898-36FC-E3D0DE92921A}"/>
              </a:ext>
            </a:extLst>
          </p:cNvPr>
          <p:cNvPicPr>
            <a:picLocks noChangeAspect="1"/>
          </p:cNvPicPr>
          <p:nvPr/>
        </p:nvPicPr>
        <p:blipFill>
          <a:blip r:embed="rId3"/>
          <a:stretch>
            <a:fillRect/>
          </a:stretch>
        </p:blipFill>
        <p:spPr>
          <a:xfrm>
            <a:off x="4191000" y="1725225"/>
            <a:ext cx="4234436" cy="2044382"/>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4D6B38C5-5475-7119-E177-D7696711A729}"/>
              </a:ext>
            </a:extLst>
          </p:cNvPr>
          <p:cNvPicPr>
            <a:picLocks noChangeAspect="1"/>
          </p:cNvPicPr>
          <p:nvPr/>
        </p:nvPicPr>
        <p:blipFill>
          <a:blip r:embed="rId4"/>
          <a:stretch>
            <a:fillRect/>
          </a:stretch>
        </p:blipFill>
        <p:spPr>
          <a:xfrm>
            <a:off x="685800" y="2747416"/>
            <a:ext cx="4211139" cy="2044382"/>
          </a:xfrm>
          <a:prstGeom prst="rect">
            <a:avLst/>
          </a:prstGeom>
        </p:spPr>
      </p:pic>
    </p:spTree>
    <p:extLst>
      <p:ext uri="{BB962C8B-B14F-4D97-AF65-F5344CB8AC3E}">
        <p14:creationId xmlns:p14="http://schemas.microsoft.com/office/powerpoint/2010/main" val="1012729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304800" y="10242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3.2 HOÀN THIỆN – CÀI ĐẶT THỬ NGHIỆM</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685800" y="405356"/>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lang="en-US" sz="2200" b="1" dirty="0">
              <a:latin typeface="Arial" panose="020B0604020202020204" pitchFamily="34" charset="0"/>
              <a:cs typeface="Arial" panose="020B0604020202020204" pitchFamily="34" charset="0"/>
            </a:endParaRPr>
          </a:p>
        </p:txBody>
      </p:sp>
      <p:pic>
        <p:nvPicPr>
          <p:cNvPr id="5" name="Picture 4" descr="Graphical user interface, application&#10;&#10;Description automatically generated">
            <a:extLst>
              <a:ext uri="{FF2B5EF4-FFF2-40B4-BE49-F238E27FC236}">
                <a16:creationId xmlns:a16="http://schemas.microsoft.com/office/drawing/2014/main" id="{5A3119F3-6A3D-9345-9878-175C5C2B7E13}"/>
              </a:ext>
            </a:extLst>
          </p:cNvPr>
          <p:cNvPicPr>
            <a:picLocks noChangeAspect="1"/>
          </p:cNvPicPr>
          <p:nvPr/>
        </p:nvPicPr>
        <p:blipFill>
          <a:blip r:embed="rId3"/>
          <a:stretch>
            <a:fillRect/>
          </a:stretch>
        </p:blipFill>
        <p:spPr>
          <a:xfrm>
            <a:off x="704849" y="1749918"/>
            <a:ext cx="3721887" cy="1812432"/>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971FC6B5-A2D6-82BF-0D6C-1AE6FB22A533}"/>
              </a:ext>
            </a:extLst>
          </p:cNvPr>
          <p:cNvPicPr>
            <a:picLocks noChangeAspect="1"/>
          </p:cNvPicPr>
          <p:nvPr/>
        </p:nvPicPr>
        <p:blipFill>
          <a:blip r:embed="rId4"/>
          <a:stretch>
            <a:fillRect/>
          </a:stretch>
        </p:blipFill>
        <p:spPr>
          <a:xfrm>
            <a:off x="4191000" y="2747019"/>
            <a:ext cx="4124325" cy="1999593"/>
          </a:xfrm>
          <a:prstGeom prst="rect">
            <a:avLst/>
          </a:prstGeom>
        </p:spPr>
      </p:pic>
    </p:spTree>
    <p:extLst>
      <p:ext uri="{BB962C8B-B14F-4D97-AF65-F5344CB8AC3E}">
        <p14:creationId xmlns:p14="http://schemas.microsoft.com/office/powerpoint/2010/main" val="1627647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704850" y="971392"/>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4.1 KẾT QUẢ ĐẠT ĐƯỢC</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1104900" y="422891"/>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200" b="1" dirty="0">
                <a:latin typeface="Arial" panose="020B0604020202020204" pitchFamily="34" charset="0"/>
                <a:cs typeface="Arial" panose="020B0604020202020204" pitchFamily="34" charset="0"/>
              </a:rPr>
              <a:t>4. KẾT LUẬN</a:t>
            </a:r>
          </a:p>
        </p:txBody>
      </p:sp>
      <p:sp>
        <p:nvSpPr>
          <p:cNvPr id="4" name="TextBox 3">
            <a:extLst>
              <a:ext uri="{FF2B5EF4-FFF2-40B4-BE49-F238E27FC236}">
                <a16:creationId xmlns:a16="http://schemas.microsoft.com/office/drawing/2014/main" id="{4C7BC3AD-6D7A-187A-2084-3EDFF4FFD653}"/>
              </a:ext>
            </a:extLst>
          </p:cNvPr>
          <p:cNvSpPr txBox="1"/>
          <p:nvPr/>
        </p:nvSpPr>
        <p:spPr>
          <a:xfrm>
            <a:off x="533400" y="1591807"/>
            <a:ext cx="7391400" cy="830997"/>
          </a:xfrm>
          <a:prstGeom prst="rect">
            <a:avLst/>
          </a:prstGeom>
          <a:noFill/>
        </p:spPr>
        <p:txBody>
          <a:bodyPr wrap="square" rtlCol="0">
            <a:spAutoFit/>
          </a:bodyPr>
          <a:lstStyle/>
          <a:p>
            <a:r>
              <a:rPr lang="en-US" sz="1600" dirty="0">
                <a:effectLst/>
                <a:latin typeface="Roboto" panose="02000000000000000000" pitchFamily="2" charset="0"/>
                <a:ea typeface="Roboto" panose="02000000000000000000" pitchFamily="2" charset="0"/>
                <a:cs typeface="Times New Roman" panose="02020603050405020304" pitchFamily="18" charset="0"/>
              </a:rPr>
              <a:t>Sau quá </a:t>
            </a:r>
            <a:r>
              <a:rPr lang="en-US" sz="1600" dirty="0" err="1">
                <a:effectLst/>
                <a:latin typeface="Roboto" panose="02000000000000000000" pitchFamily="2" charset="0"/>
                <a:ea typeface="Roboto" panose="02000000000000000000" pitchFamily="2" charset="0"/>
                <a:cs typeface="Times New Roman" panose="02020603050405020304" pitchFamily="18" charset="0"/>
              </a:rPr>
              <a:t>trình</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nghiên</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cứu</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và</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phát</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triển</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xây</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dựng</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đề</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tài</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em</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đã</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đạt</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được</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những</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kết</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quả</a:t>
            </a:r>
            <a:r>
              <a:rPr lang="en-US" sz="1600" dirty="0">
                <a:effectLst/>
                <a:latin typeface="Roboto" panose="02000000000000000000" pitchFamily="2" charset="0"/>
                <a:ea typeface="Roboto" panose="02000000000000000000" pitchFamily="2" charset="0"/>
                <a:cs typeface="Times New Roman" panose="02020603050405020304" pitchFamily="18" charset="0"/>
              </a:rPr>
              <a:t> </a:t>
            </a:r>
            <a:r>
              <a:rPr lang="en-US" sz="1600" dirty="0" err="1">
                <a:effectLst/>
                <a:latin typeface="Roboto" panose="02000000000000000000" pitchFamily="2" charset="0"/>
                <a:ea typeface="Roboto" panose="02000000000000000000" pitchFamily="2" charset="0"/>
                <a:cs typeface="Times New Roman" panose="02020603050405020304" pitchFamily="18" charset="0"/>
              </a:rPr>
              <a:t>sau</a:t>
            </a:r>
            <a:r>
              <a:rPr lang="en-US" sz="1600" dirty="0">
                <a:effectLst/>
                <a:latin typeface="Roboto" panose="02000000000000000000" pitchFamily="2" charset="0"/>
                <a:ea typeface="Roboto" panose="02000000000000000000" pitchFamily="2" charset="0"/>
                <a:cs typeface="Times New Roman" panose="02020603050405020304" pitchFamily="18" charset="0"/>
              </a:rPr>
              <a:t>:</a:t>
            </a:r>
          </a:p>
          <a:p>
            <a:endParaRPr lang="en-US" sz="1600" b="1" dirty="0">
              <a:solidFill>
                <a:schemeClr val="accent1">
                  <a:lumMod val="75000"/>
                </a:schemeClr>
              </a:solidFill>
            </a:endParaRPr>
          </a:p>
        </p:txBody>
      </p:sp>
      <p:sp>
        <p:nvSpPr>
          <p:cNvPr id="6" name="TextBox 5">
            <a:extLst>
              <a:ext uri="{FF2B5EF4-FFF2-40B4-BE49-F238E27FC236}">
                <a16:creationId xmlns:a16="http://schemas.microsoft.com/office/drawing/2014/main" id="{D5ACFCFE-5813-8F50-8128-1C442994BCC8}"/>
              </a:ext>
            </a:extLst>
          </p:cNvPr>
          <p:cNvSpPr txBox="1"/>
          <p:nvPr/>
        </p:nvSpPr>
        <p:spPr>
          <a:xfrm>
            <a:off x="609600" y="2110414"/>
            <a:ext cx="8343900" cy="2477601"/>
          </a:xfrm>
          <a:prstGeom prst="rect">
            <a:avLst/>
          </a:prstGeom>
          <a:noFill/>
        </p:spPr>
        <p:txBody>
          <a:bodyPr wrap="square">
            <a:spAutoFit/>
          </a:bodyPr>
          <a:lstStyle/>
          <a:p>
            <a:pPr marL="342900" lvl="0" indent="-342900" algn="just">
              <a:lnSpc>
                <a:spcPct val="150000"/>
              </a:lnSpc>
              <a:buFont typeface="Symbol" panose="05050102010706020507" pitchFamily="18" charset="2"/>
              <a:buChar char=""/>
            </a:pPr>
            <a:r>
              <a:rPr lang="en-US" sz="1500" dirty="0" err="1">
                <a:effectLst/>
                <a:latin typeface="Roboto" panose="02000000000000000000" pitchFamily="2" charset="0"/>
                <a:ea typeface="Roboto" panose="02000000000000000000" pitchFamily="2" charset="0"/>
                <a:cs typeface="Times New Roman" panose="02020603050405020304" pitchFamily="18" charset="0"/>
              </a:rPr>
              <a:t>Tìm</a:t>
            </a:r>
            <a:r>
              <a:rPr lang="en-US" sz="1500" dirty="0">
                <a:effectLst/>
                <a:latin typeface="Roboto" panose="02000000000000000000" pitchFamily="2" charset="0"/>
                <a:ea typeface="Roboto" panose="02000000000000000000" pitchFamily="2" charset="0"/>
                <a:cs typeface="Times New Roman" panose="02020603050405020304" pitchFamily="18" charset="0"/>
              </a:rPr>
              <a:t> hiểu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được</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nghiệp</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vụ</a:t>
            </a:r>
            <a:r>
              <a:rPr lang="en-US" sz="1500" dirty="0">
                <a:effectLst/>
                <a:latin typeface="Roboto" panose="02000000000000000000" pitchFamily="2" charset="0"/>
                <a:ea typeface="Roboto" panose="02000000000000000000" pitchFamily="2" charset="0"/>
                <a:cs typeface="Times New Roman" panose="02020603050405020304" pitchFamily="18" charset="0"/>
              </a:rPr>
              <a:t> của </a:t>
            </a:r>
            <a:r>
              <a:rPr lang="en-US" sz="1500" dirty="0" err="1">
                <a:effectLst/>
                <a:latin typeface="Roboto" panose="02000000000000000000" pitchFamily="2" charset="0"/>
                <a:ea typeface="Roboto" panose="02000000000000000000" pitchFamily="2" charset="0"/>
                <a:cs typeface="Times New Roman" panose="02020603050405020304" pitchFamily="18" charset="0"/>
              </a:rPr>
              <a:t>một</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hệ</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thống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sinh </a:t>
            </a:r>
            <a:r>
              <a:rPr lang="en-US" sz="1500" dirty="0" err="1">
                <a:effectLst/>
                <a:latin typeface="Roboto" panose="02000000000000000000" pitchFamily="2" charset="0"/>
                <a:ea typeface="Roboto" panose="02000000000000000000" pitchFamily="2" charset="0"/>
                <a:cs typeface="Times New Roman" panose="02020603050405020304" pitchFamily="18" charset="0"/>
              </a:rPr>
              <a:t>viên</a:t>
            </a:r>
            <a:r>
              <a:rPr lang="en-US" sz="1500" dirty="0">
                <a:effectLst/>
                <a:latin typeface="Roboto" panose="02000000000000000000" pitchFamily="2" charset="0"/>
                <a:ea typeface="Roboto" panose="02000000000000000000" pitchFamily="2" charset="0"/>
                <a:cs typeface="Times New Roman" panose="02020603050405020304" pitchFamily="18" charset="0"/>
              </a:rPr>
              <a:t> bao </a:t>
            </a:r>
            <a:r>
              <a:rPr lang="en-US" sz="1500" dirty="0" err="1">
                <a:effectLst/>
                <a:latin typeface="Roboto" panose="02000000000000000000" pitchFamily="2" charset="0"/>
                <a:ea typeface="Roboto" panose="02000000000000000000" pitchFamily="2" charset="0"/>
                <a:cs typeface="Times New Roman" panose="02020603050405020304" pitchFamily="18" charset="0"/>
              </a:rPr>
              <a:t>gồm</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đăng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kí</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điểm</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lịch</a:t>
            </a:r>
            <a:r>
              <a:rPr lang="en-US" sz="1500" dirty="0">
                <a:effectLst/>
                <a:latin typeface="Roboto" panose="02000000000000000000" pitchFamily="2" charset="0"/>
                <a:ea typeface="Roboto" panose="02000000000000000000" pitchFamily="2" charset="0"/>
                <a:cs typeface="Times New Roman" panose="02020603050405020304" pitchFamily="18" charset="0"/>
              </a:rPr>
              <a:t> học/</a:t>
            </a:r>
            <a:r>
              <a:rPr lang="en-US" sz="1500" dirty="0" err="1">
                <a:effectLst/>
                <a:latin typeface="Roboto" panose="02000000000000000000" pitchFamily="2" charset="0"/>
                <a:ea typeface="Roboto" panose="02000000000000000000" pitchFamily="2" charset="0"/>
                <a:cs typeface="Times New Roman" panose="02020603050405020304" pitchFamily="18" charset="0"/>
              </a:rPr>
              <a:t>lớp</a:t>
            </a:r>
            <a:r>
              <a:rPr lang="en-US" sz="1500" dirty="0">
                <a:effectLst/>
                <a:latin typeface="Roboto" panose="02000000000000000000" pitchFamily="2" charset="0"/>
                <a:ea typeface="Roboto" panose="02000000000000000000" pitchFamily="2" charset="0"/>
                <a:cs typeface="Times New Roman" panose="02020603050405020304" pitchFamily="18" charset="0"/>
              </a:rPr>
              <a:t> học.</a:t>
            </a:r>
          </a:p>
          <a:p>
            <a:pPr marL="342900" lvl="0" indent="-342900" algn="just">
              <a:lnSpc>
                <a:spcPct val="150000"/>
              </a:lnSpc>
              <a:buFont typeface="Symbol" panose="05050102010706020507" pitchFamily="18" charset="2"/>
              <a:buChar char=""/>
            </a:pPr>
            <a:r>
              <a:rPr lang="en-US" sz="1500" dirty="0" err="1">
                <a:effectLst/>
                <a:latin typeface="Roboto" panose="02000000000000000000" pitchFamily="2" charset="0"/>
                <a:ea typeface="Roboto" panose="02000000000000000000" pitchFamily="2" charset="0"/>
                <a:cs typeface="Times New Roman" panose="02020603050405020304" pitchFamily="18" charset="0"/>
              </a:rPr>
              <a:t>Đã</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xây</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dựng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được</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mềm</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sinh </a:t>
            </a:r>
            <a:r>
              <a:rPr lang="en-US" sz="1500" dirty="0" err="1">
                <a:effectLst/>
                <a:latin typeface="Roboto" panose="02000000000000000000" pitchFamily="2" charset="0"/>
                <a:ea typeface="Roboto" panose="02000000000000000000" pitchFamily="2" charset="0"/>
                <a:cs typeface="Times New Roman" panose="02020603050405020304" pitchFamily="18" charset="0"/>
              </a:rPr>
              <a:t>viên</a:t>
            </a:r>
            <a:r>
              <a:rPr lang="en-US" sz="1500" dirty="0">
                <a:effectLst/>
                <a:latin typeface="Roboto" panose="02000000000000000000" pitchFamily="2" charset="0"/>
                <a:ea typeface="Roboto" panose="02000000000000000000" pitchFamily="2" charset="0"/>
                <a:cs typeface="Times New Roman" panose="02020603050405020304" pitchFamily="18" charset="0"/>
              </a:rPr>
              <a:t> với </a:t>
            </a:r>
            <a:r>
              <a:rPr lang="en-US" sz="1500" dirty="0" err="1">
                <a:effectLst/>
                <a:latin typeface="Roboto" panose="02000000000000000000" pitchFamily="2" charset="0"/>
                <a:ea typeface="Roboto" panose="02000000000000000000" pitchFamily="2" charset="0"/>
                <a:cs typeface="Times New Roman" panose="02020603050405020304" pitchFamily="18" charset="0"/>
              </a:rPr>
              <a:t>các</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chức</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năng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xoay</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quanh</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nghiệp</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vụ</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Xem </a:t>
            </a:r>
            <a:r>
              <a:rPr lang="en-US" sz="1500" dirty="0" err="1">
                <a:effectLst/>
                <a:latin typeface="Roboto" panose="02000000000000000000" pitchFamily="2" charset="0"/>
                <a:ea typeface="Roboto" panose="02000000000000000000" pitchFamily="2" charset="0"/>
                <a:cs typeface="Times New Roman" panose="02020603050405020304" pitchFamily="18" charset="0"/>
              </a:rPr>
              <a:t>thông</a:t>
            </a:r>
            <a:r>
              <a:rPr lang="en-US" sz="1500" dirty="0">
                <a:effectLst/>
                <a:latin typeface="Roboto" panose="02000000000000000000" pitchFamily="2" charset="0"/>
                <a:ea typeface="Roboto" panose="02000000000000000000" pitchFamily="2" charset="0"/>
                <a:cs typeface="Times New Roman" panose="02020603050405020304" pitchFamily="18" charset="0"/>
              </a:rPr>
              <a:t> tin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điểm</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lịch</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Đăng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ký</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phần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Quản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lý</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điểm</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lớp</a:t>
            </a:r>
            <a:r>
              <a:rPr lang="en-US" sz="1500" dirty="0">
                <a:effectLst/>
                <a:latin typeface="Roboto" panose="02000000000000000000" pitchFamily="2" charset="0"/>
                <a:ea typeface="Roboto" panose="02000000000000000000" pitchFamily="2" charset="0"/>
                <a:cs typeface="Times New Roman" panose="02020603050405020304" pitchFamily="18" charset="0"/>
              </a:rPr>
              <a:t> học, </a:t>
            </a:r>
            <a:r>
              <a:rPr lang="en-US" sz="1500" dirty="0" err="1">
                <a:effectLst/>
                <a:latin typeface="Roboto" panose="02000000000000000000" pitchFamily="2" charset="0"/>
                <a:ea typeface="Roboto" panose="02000000000000000000" pitchFamily="2" charset="0"/>
                <a:cs typeface="Times New Roman" panose="02020603050405020304" pitchFamily="18" charset="0"/>
              </a:rPr>
              <a:t>lịch</a:t>
            </a:r>
            <a:r>
              <a:rPr lang="en-US" sz="1500" dirty="0">
                <a:effectLst/>
                <a:latin typeface="Roboto" panose="02000000000000000000" pitchFamily="2" charset="0"/>
                <a:ea typeface="Roboto" panose="02000000000000000000" pitchFamily="2" charset="0"/>
                <a:cs typeface="Times New Roman" panose="02020603050405020304" pitchFamily="18" charset="0"/>
              </a:rPr>
              <a:t> học.</a:t>
            </a:r>
          </a:p>
          <a:p>
            <a:pPr marL="342900" lvl="0" indent="-342900" algn="just">
              <a:lnSpc>
                <a:spcPct val="150000"/>
              </a:lnSpc>
              <a:buFont typeface="Symbol" panose="05050102010706020507" pitchFamily="18" charset="2"/>
              <a:buChar char=""/>
            </a:pPr>
            <a:r>
              <a:rPr lang="en-US" sz="1500" dirty="0" err="1">
                <a:effectLst/>
                <a:latin typeface="Roboto" panose="02000000000000000000" pitchFamily="2" charset="0"/>
                <a:ea typeface="Roboto" panose="02000000000000000000" pitchFamily="2" charset="0"/>
                <a:cs typeface="Times New Roman" panose="02020603050405020304" pitchFamily="18" charset="0"/>
              </a:rPr>
              <a:t>Chương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trình</a:t>
            </a:r>
            <a:r>
              <a:rPr lang="en-US" sz="1500" dirty="0">
                <a:effectLst/>
                <a:latin typeface="Roboto" panose="02000000000000000000" pitchFamily="2" charset="0"/>
                <a:ea typeface="Roboto" panose="02000000000000000000" pitchFamily="2" charset="0"/>
                <a:cs typeface="Times New Roman" panose="02020603050405020304" pitchFamily="18" charset="0"/>
              </a:rPr>
              <a:t> có </a:t>
            </a:r>
            <a:r>
              <a:rPr lang="en-US" sz="1500" dirty="0" err="1">
                <a:effectLst/>
                <a:latin typeface="Roboto" panose="02000000000000000000" pitchFamily="2" charset="0"/>
                <a:ea typeface="Roboto" panose="02000000000000000000" pitchFamily="2" charset="0"/>
                <a:cs typeface="Times New Roman" panose="02020603050405020304" pitchFamily="18" charset="0"/>
              </a:rPr>
              <a:t>khả</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năng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phân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quyền</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người</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dùng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linh</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hoạt</a:t>
            </a:r>
            <a:r>
              <a:rPr lang="en-US" sz="1500" dirty="0">
                <a:effectLst/>
                <a:latin typeface="Roboto" panose="02000000000000000000" pitchFamily="2" charset="0"/>
                <a:ea typeface="Roboto" panose="02000000000000000000" pitchFamily="2" charset="0"/>
                <a:cs typeface="Times New Roman" panose="02020603050405020304" pitchFamily="18" charset="0"/>
              </a:rPr>
              <a:t>.</a:t>
            </a:r>
          </a:p>
          <a:p>
            <a:pPr marL="342900" lvl="0" indent="-342900" algn="just">
              <a:lnSpc>
                <a:spcPct val="150000"/>
              </a:lnSpc>
              <a:spcAft>
                <a:spcPts val="800"/>
              </a:spcAft>
              <a:buFont typeface="Symbol" panose="05050102010706020507" pitchFamily="18" charset="2"/>
              <a:buChar char=""/>
            </a:pPr>
            <a:r>
              <a:rPr lang="en-US" sz="1500" dirty="0" err="1">
                <a:effectLst/>
                <a:latin typeface="Roboto" panose="02000000000000000000" pitchFamily="2" charset="0"/>
                <a:ea typeface="Roboto" panose="02000000000000000000" pitchFamily="2" charset="0"/>
                <a:cs typeface="Times New Roman" panose="02020603050405020304" pitchFamily="18" charset="0"/>
              </a:rPr>
              <a:t>Gửi</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thông</a:t>
            </a:r>
            <a:r>
              <a:rPr lang="en-US" sz="1500" dirty="0">
                <a:effectLst/>
                <a:latin typeface="Roboto" panose="02000000000000000000" pitchFamily="2" charset="0"/>
                <a:ea typeface="Roboto" panose="02000000000000000000" pitchFamily="2" charset="0"/>
                <a:cs typeface="Times New Roman" panose="02020603050405020304" pitchFamily="18" charset="0"/>
              </a:rPr>
              <a:t> </a:t>
            </a:r>
            <a:r>
              <a:rPr lang="en-US" sz="1500" dirty="0" err="1">
                <a:effectLst/>
                <a:latin typeface="Roboto" panose="02000000000000000000" pitchFamily="2" charset="0"/>
                <a:ea typeface="Roboto" panose="02000000000000000000" pitchFamily="2" charset="0"/>
                <a:cs typeface="Times New Roman" panose="02020603050405020304" pitchFamily="18" charset="0"/>
              </a:rPr>
              <a:t>báo</a:t>
            </a:r>
            <a:r>
              <a:rPr lang="en-US" sz="1500" dirty="0">
                <a:effectLst/>
                <a:latin typeface="Roboto" panose="02000000000000000000" pitchFamily="2" charset="0"/>
                <a:ea typeface="Roboto" panose="02000000000000000000" pitchFamily="2" charset="0"/>
                <a:cs typeface="Times New Roman" panose="02020603050405020304" pitchFamily="18" charset="0"/>
              </a:rPr>
              <a:t> về Email sinh </a:t>
            </a:r>
            <a:r>
              <a:rPr lang="en-US" sz="1500" dirty="0" err="1">
                <a:effectLst/>
                <a:latin typeface="Roboto" panose="02000000000000000000" pitchFamily="2" charset="0"/>
                <a:ea typeface="Roboto" panose="02000000000000000000" pitchFamily="2" charset="0"/>
                <a:cs typeface="Times New Roman" panose="02020603050405020304" pitchFamily="18" charset="0"/>
              </a:rPr>
              <a:t>viên</a:t>
            </a:r>
            <a:r>
              <a:rPr lang="en-US" sz="1500" dirty="0">
                <a:effectLst/>
                <a:latin typeface="Roboto" panose="02000000000000000000" pitchFamily="2" charset="0"/>
                <a:ea typeface="Roboto" panose="02000000000000000000" pitchFamily="2" charset="0"/>
                <a:cs typeface="Times New Roman" panose="02020603050405020304" pitchFamily="18" charset="0"/>
              </a:rPr>
              <a:t>.</a:t>
            </a:r>
          </a:p>
        </p:txBody>
      </p:sp>
    </p:spTree>
    <p:extLst>
      <p:ext uri="{BB962C8B-B14F-4D97-AF65-F5344CB8AC3E}">
        <p14:creationId xmlns:p14="http://schemas.microsoft.com/office/powerpoint/2010/main" val="4119336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800100" y="9834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1900" b="1" dirty="0">
                <a:latin typeface="Arial" panose="020B0604020202020204" pitchFamily="34" charset="0"/>
                <a:cs typeface="Arial" panose="020B0604020202020204" pitchFamily="34" charset="0"/>
              </a:rPr>
              <a:t>4.2 ĐÁNH GIÁ KẾT QUẢ</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1104900" y="422891"/>
            <a:ext cx="57912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200" b="1" dirty="0">
                <a:latin typeface="Arial" panose="020B0604020202020204" pitchFamily="34" charset="0"/>
                <a:cs typeface="Arial" panose="020B0604020202020204" pitchFamily="34" charset="0"/>
              </a:rPr>
              <a:t>4. KẾT LUẬN</a:t>
            </a:r>
          </a:p>
        </p:txBody>
      </p:sp>
      <p:sp>
        <p:nvSpPr>
          <p:cNvPr id="5" name="Google Shape;1068;p45">
            <a:extLst>
              <a:ext uri="{FF2B5EF4-FFF2-40B4-BE49-F238E27FC236}">
                <a16:creationId xmlns:a16="http://schemas.microsoft.com/office/drawing/2014/main" id="{7179DEB2-1C57-D1A5-8D36-4B052ACD75B1}"/>
              </a:ext>
            </a:extLst>
          </p:cNvPr>
          <p:cNvSpPr/>
          <p:nvPr/>
        </p:nvSpPr>
        <p:spPr>
          <a:xfrm rot="2700000">
            <a:off x="4489905" y="1630988"/>
            <a:ext cx="164190" cy="164190"/>
          </a:xfrm>
          <a:prstGeom prst="ellipse">
            <a:avLst/>
          </a:prstGeom>
          <a:gradFill>
            <a:gsLst>
              <a:gs pos="0">
                <a:schemeClr val="accent2"/>
              </a:gs>
              <a:gs pos="100000">
                <a:schemeClr val="accent1"/>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70;p45">
            <a:extLst>
              <a:ext uri="{FF2B5EF4-FFF2-40B4-BE49-F238E27FC236}">
                <a16:creationId xmlns:a16="http://schemas.microsoft.com/office/drawing/2014/main" id="{8E6B9950-D6FA-E815-A4B8-033CF9D58627}"/>
              </a:ext>
            </a:extLst>
          </p:cNvPr>
          <p:cNvSpPr/>
          <p:nvPr/>
        </p:nvSpPr>
        <p:spPr>
          <a:xfrm rot="2700000">
            <a:off x="4488105" y="4533845"/>
            <a:ext cx="164190" cy="164190"/>
          </a:xfrm>
          <a:prstGeom prst="ellipse">
            <a:avLst/>
          </a:prstGeom>
          <a:gradFill>
            <a:gsLst>
              <a:gs pos="0">
                <a:srgbClr val="FAD647"/>
              </a:gs>
              <a:gs pos="100000">
                <a:schemeClr val="accent6"/>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 name="Google Shape;1071;p45">
            <a:extLst>
              <a:ext uri="{FF2B5EF4-FFF2-40B4-BE49-F238E27FC236}">
                <a16:creationId xmlns:a16="http://schemas.microsoft.com/office/drawing/2014/main" id="{46C6D479-CA3C-D810-4D0C-03582A76639A}"/>
              </a:ext>
            </a:extLst>
          </p:cNvPr>
          <p:cNvCxnSpPr>
            <a:cxnSpLocks/>
            <a:stCxn id="5" idx="5"/>
          </p:cNvCxnSpPr>
          <p:nvPr/>
        </p:nvCxnSpPr>
        <p:spPr>
          <a:xfrm flipH="1">
            <a:off x="4570200" y="1795178"/>
            <a:ext cx="1800" cy="1838767"/>
          </a:xfrm>
          <a:prstGeom prst="straightConnector1">
            <a:avLst/>
          </a:prstGeom>
          <a:noFill/>
          <a:ln w="9525" cap="flat" cmpd="sng">
            <a:solidFill>
              <a:schemeClr val="dk1"/>
            </a:solidFill>
            <a:prstDash val="dash"/>
            <a:round/>
            <a:headEnd type="none" w="med" len="med"/>
            <a:tailEnd type="none" w="med" len="med"/>
          </a:ln>
        </p:spPr>
      </p:cxnSp>
      <p:cxnSp>
        <p:nvCxnSpPr>
          <p:cNvPr id="10" name="Google Shape;1072;p45">
            <a:extLst>
              <a:ext uri="{FF2B5EF4-FFF2-40B4-BE49-F238E27FC236}">
                <a16:creationId xmlns:a16="http://schemas.microsoft.com/office/drawing/2014/main" id="{AFB323DA-AC68-1B72-82BB-CD7F0AA97F2B}"/>
              </a:ext>
            </a:extLst>
          </p:cNvPr>
          <p:cNvCxnSpPr>
            <a:cxnSpLocks/>
            <a:endCxn id="8" idx="1"/>
          </p:cNvCxnSpPr>
          <p:nvPr/>
        </p:nvCxnSpPr>
        <p:spPr>
          <a:xfrm>
            <a:off x="4570200" y="3633945"/>
            <a:ext cx="0" cy="899900"/>
          </a:xfrm>
          <a:prstGeom prst="straightConnector1">
            <a:avLst/>
          </a:prstGeom>
          <a:noFill/>
          <a:ln w="9525" cap="flat" cmpd="sng">
            <a:solidFill>
              <a:schemeClr val="dk1"/>
            </a:solidFill>
            <a:prstDash val="dash"/>
            <a:round/>
            <a:headEnd type="none" w="med" len="med"/>
            <a:tailEnd type="none" w="med" len="med"/>
          </a:ln>
        </p:spPr>
      </p:cxnSp>
      <p:sp>
        <p:nvSpPr>
          <p:cNvPr id="13" name="Google Shape;1070;p45">
            <a:extLst>
              <a:ext uri="{FF2B5EF4-FFF2-40B4-BE49-F238E27FC236}">
                <a16:creationId xmlns:a16="http://schemas.microsoft.com/office/drawing/2014/main" id="{EC99AC07-ACFC-D92A-7F75-C46FE43CD6DC}"/>
              </a:ext>
            </a:extLst>
          </p:cNvPr>
          <p:cNvSpPr/>
          <p:nvPr/>
        </p:nvSpPr>
        <p:spPr>
          <a:xfrm rot="2700000">
            <a:off x="293823" y="271565"/>
            <a:ext cx="431686" cy="436478"/>
          </a:xfrm>
          <a:prstGeom prst="ellipse">
            <a:avLst/>
          </a:prstGeom>
          <a:gradFill>
            <a:gsLst>
              <a:gs pos="0">
                <a:srgbClr val="FAD647"/>
              </a:gs>
              <a:gs pos="100000">
                <a:schemeClr val="accent6"/>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Box 13">
            <a:extLst>
              <a:ext uri="{FF2B5EF4-FFF2-40B4-BE49-F238E27FC236}">
                <a16:creationId xmlns:a16="http://schemas.microsoft.com/office/drawing/2014/main" id="{55FB2DD0-957B-5C73-684E-BD0F1BB28C27}"/>
              </a:ext>
            </a:extLst>
          </p:cNvPr>
          <p:cNvSpPr txBox="1"/>
          <p:nvPr/>
        </p:nvSpPr>
        <p:spPr>
          <a:xfrm>
            <a:off x="1837500" y="1659906"/>
            <a:ext cx="1141200" cy="338554"/>
          </a:xfrm>
          <a:prstGeom prst="rect">
            <a:avLst/>
          </a:prstGeom>
          <a:noFill/>
        </p:spPr>
        <p:txBody>
          <a:bodyPr wrap="square" rtlCol="0">
            <a:spAutoFit/>
          </a:bodyPr>
          <a:lstStyle/>
          <a:p>
            <a:r>
              <a:rPr lang="en-US" sz="1600" b="1" dirty="0">
                <a:solidFill>
                  <a:schemeClr val="tx1"/>
                </a:solidFill>
                <a:latin typeface="Roboto" panose="02000000000000000000" pitchFamily="2" charset="0"/>
                <a:ea typeface="Roboto" panose="02000000000000000000" pitchFamily="2" charset="0"/>
              </a:rPr>
              <a:t>ƯU ĐIỂM</a:t>
            </a:r>
          </a:p>
        </p:txBody>
      </p:sp>
      <p:sp>
        <p:nvSpPr>
          <p:cNvPr id="15" name="TextBox 14">
            <a:extLst>
              <a:ext uri="{FF2B5EF4-FFF2-40B4-BE49-F238E27FC236}">
                <a16:creationId xmlns:a16="http://schemas.microsoft.com/office/drawing/2014/main" id="{FC512677-51CF-F7EF-4AFE-C77BA9ACA319}"/>
              </a:ext>
            </a:extLst>
          </p:cNvPr>
          <p:cNvSpPr txBox="1"/>
          <p:nvPr/>
        </p:nvSpPr>
        <p:spPr>
          <a:xfrm>
            <a:off x="6277800" y="1659906"/>
            <a:ext cx="1598400" cy="338554"/>
          </a:xfrm>
          <a:prstGeom prst="rect">
            <a:avLst/>
          </a:prstGeom>
          <a:noFill/>
        </p:spPr>
        <p:txBody>
          <a:bodyPr wrap="square" rtlCol="0">
            <a:spAutoFit/>
          </a:bodyPr>
          <a:lstStyle/>
          <a:p>
            <a:r>
              <a:rPr lang="en-US" sz="1600" b="1" dirty="0">
                <a:solidFill>
                  <a:schemeClr val="tx1"/>
                </a:solidFill>
                <a:latin typeface="Roboto" panose="02000000000000000000" pitchFamily="2" charset="0"/>
                <a:ea typeface="Roboto" panose="02000000000000000000" pitchFamily="2" charset="0"/>
              </a:rPr>
              <a:t>NHƯỢC ĐIỂM</a:t>
            </a:r>
          </a:p>
        </p:txBody>
      </p:sp>
      <p:sp>
        <p:nvSpPr>
          <p:cNvPr id="17" name="TextBox 16">
            <a:extLst>
              <a:ext uri="{FF2B5EF4-FFF2-40B4-BE49-F238E27FC236}">
                <a16:creationId xmlns:a16="http://schemas.microsoft.com/office/drawing/2014/main" id="{DDD8B09B-77AC-F625-D34F-19091ED86838}"/>
              </a:ext>
            </a:extLst>
          </p:cNvPr>
          <p:cNvSpPr txBox="1"/>
          <p:nvPr/>
        </p:nvSpPr>
        <p:spPr>
          <a:xfrm>
            <a:off x="154201" y="2118479"/>
            <a:ext cx="4414200" cy="2687915"/>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Char char=""/>
            </a:pPr>
            <a:r>
              <a:rPr lang="en-US" sz="1200" dirty="0">
                <a:effectLst/>
                <a:latin typeface="Roboto" panose="02000000000000000000" pitchFamily="2" charset="0"/>
                <a:ea typeface="Roboto" panose="02000000000000000000" pitchFamily="2" charset="0"/>
                <a:cs typeface="Times New Roman" panose="02020603050405020304" pitchFamily="18" charset="0"/>
              </a:rPr>
              <a:t>Website</a:t>
            </a:r>
            <a:r>
              <a:rPr lang="vi-VN" sz="1200" dirty="0">
                <a:effectLst/>
                <a:latin typeface="Roboto" panose="02000000000000000000" pitchFamily="2" charset="0"/>
                <a:ea typeface="Roboto" panose="02000000000000000000" pitchFamily="2" charset="0"/>
                <a:cs typeface="Times New Roman" panose="02020603050405020304" pitchFamily="18" charset="0"/>
              </a:rPr>
              <a:t> có giao diện thân thiện, thuận tiện cho người sử dụng.</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Hỗ trợ nhiều chức năng phù hợp với thực tế của việc tìm kiếm thông tin, chỉnh sửa và </a:t>
            </a:r>
            <a:r>
              <a:rPr lang="en-US" sz="1200" dirty="0" err="1">
                <a:effectLst/>
                <a:latin typeface="Roboto" panose="02000000000000000000" pitchFamily="2" charset="0"/>
                <a:ea typeface="Roboto" panose="02000000000000000000" pitchFamily="2" charset="0"/>
                <a:cs typeface="Times New Roman" panose="02020603050405020304" pitchFamily="18" charset="0"/>
              </a:rPr>
              <a:t>các</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en-US" sz="1200" dirty="0" err="1">
                <a:effectLst/>
                <a:latin typeface="Roboto" panose="02000000000000000000" pitchFamily="2" charset="0"/>
                <a:ea typeface="Roboto" panose="02000000000000000000" pitchFamily="2" charset="0"/>
                <a:cs typeface="Times New Roman" panose="02020603050405020304" pitchFamily="18" charset="0"/>
              </a:rPr>
              <a:t>chức</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en-US" sz="1200" dirty="0" err="1">
                <a:effectLst/>
                <a:latin typeface="Roboto" panose="02000000000000000000" pitchFamily="2" charset="0"/>
                <a:ea typeface="Roboto" panose="02000000000000000000" pitchFamily="2" charset="0"/>
                <a:cs typeface="Times New Roman" panose="02020603050405020304" pitchFamily="18" charset="0"/>
              </a:rPr>
              <a:t>năng</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vi-VN" sz="1200" dirty="0">
                <a:effectLst/>
                <a:latin typeface="Roboto" panose="02000000000000000000" pitchFamily="2" charset="0"/>
                <a:ea typeface="Roboto" panose="02000000000000000000" pitchFamily="2" charset="0"/>
                <a:cs typeface="Times New Roman" panose="02020603050405020304" pitchFamily="18" charset="0"/>
              </a:rPr>
              <a:t>quản lý</a:t>
            </a:r>
            <a:r>
              <a:rPr lang="en-US" sz="1200" dirty="0">
                <a:effectLst/>
                <a:latin typeface="Roboto" panose="02000000000000000000" pitchFamily="2" charset="0"/>
                <a:ea typeface="Roboto" panose="02000000000000000000" pitchFamily="2" charset="0"/>
                <a:cs typeface="Times New Roman" panose="02020603050405020304" pitchFamily="18" charset="0"/>
              </a:rPr>
              <a:t>.</a:t>
            </a: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Có nhiều chức năng xử lý linh hoạt các yêu cầu thực tế.</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Dễ dàng sử dụng và quản lý.</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Cơ sở dữ liệu tương đối lớn và tính bảo mật cao</a:t>
            </a:r>
            <a:r>
              <a:rPr lang="en-US" sz="1200" dirty="0">
                <a:effectLst/>
                <a:latin typeface="Roboto" panose="02000000000000000000" pitchFamily="2" charset="0"/>
                <a:ea typeface="Roboto" panose="02000000000000000000" pitchFamily="2" charset="0"/>
                <a:cs typeface="Times New Roman" panose="02020603050405020304" pitchFamily="18" charset="0"/>
              </a:rPr>
              <a:t>, m</a:t>
            </a:r>
            <a:r>
              <a:rPr lang="vi-VN" sz="1200" dirty="0">
                <a:effectLst/>
                <a:latin typeface="Roboto" panose="02000000000000000000" pitchFamily="2" charset="0"/>
                <a:ea typeface="Roboto" panose="02000000000000000000" pitchFamily="2" charset="0"/>
                <a:cs typeface="Times New Roman" panose="02020603050405020304" pitchFamily="18" charset="0"/>
              </a:rPr>
              <a:t>ật khẩu được mã hóa </a:t>
            </a:r>
            <a:r>
              <a:rPr lang="en-US" sz="1200" dirty="0" err="1">
                <a:effectLst/>
                <a:latin typeface="Roboto" panose="02000000000000000000" pitchFamily="2" charset="0"/>
                <a:ea typeface="Roboto" panose="02000000000000000000" pitchFamily="2" charset="0"/>
                <a:cs typeface="Times New Roman" panose="02020603050405020304" pitchFamily="18" charset="0"/>
              </a:rPr>
              <a:t>dưới</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en-US" sz="1200" dirty="0" err="1">
                <a:effectLst/>
                <a:latin typeface="Roboto" panose="02000000000000000000" pitchFamily="2" charset="0"/>
                <a:ea typeface="Roboto" panose="02000000000000000000" pitchFamily="2" charset="0"/>
                <a:cs typeface="Times New Roman" panose="02020603050405020304" pitchFamily="18" charset="0"/>
              </a:rPr>
              <a:t>dạng</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vi-VN" sz="1200" dirty="0">
                <a:effectLst/>
                <a:latin typeface="Roboto" panose="02000000000000000000" pitchFamily="2" charset="0"/>
                <a:ea typeface="Roboto" panose="02000000000000000000" pitchFamily="2" charset="0"/>
                <a:cs typeface="Times New Roman" panose="02020603050405020304" pitchFamily="18" charset="0"/>
              </a:rPr>
              <a:t>BcryptPassword</a:t>
            </a:r>
            <a:r>
              <a:rPr lang="en-US" sz="1200" dirty="0">
                <a:effectLst/>
                <a:latin typeface="Roboto" panose="02000000000000000000" pitchFamily="2" charset="0"/>
                <a:ea typeface="Roboto" panose="02000000000000000000" pitchFamily="2" charset="0"/>
                <a:cs typeface="Times New Roman" panose="02020603050405020304" pitchFamily="18" charset="0"/>
              </a:rPr>
              <a:t>.</a:t>
            </a:r>
          </a:p>
        </p:txBody>
      </p:sp>
      <p:sp>
        <p:nvSpPr>
          <p:cNvPr id="18" name="TextBox 17">
            <a:extLst>
              <a:ext uri="{FF2B5EF4-FFF2-40B4-BE49-F238E27FC236}">
                <a16:creationId xmlns:a16="http://schemas.microsoft.com/office/drawing/2014/main" id="{598085B8-AA5D-5184-F5FB-9A5082C59B8C}"/>
              </a:ext>
            </a:extLst>
          </p:cNvPr>
          <p:cNvSpPr txBox="1"/>
          <p:nvPr/>
        </p:nvSpPr>
        <p:spPr>
          <a:xfrm>
            <a:off x="4575601" y="2118479"/>
            <a:ext cx="4414200" cy="2030749"/>
          </a:xfrm>
          <a:prstGeom prst="rect">
            <a:avLst/>
          </a:prstGeom>
          <a:noFill/>
        </p:spPr>
        <p:txBody>
          <a:bodyPr wrap="square">
            <a:spAutoFit/>
          </a:bodyPr>
          <a:lstStyle/>
          <a:p>
            <a:pPr marL="342900" lvl="0" indent="-342900" algn="just">
              <a:lnSpc>
                <a:spcPct val="150000"/>
              </a:lnSpc>
              <a:spcAft>
                <a:spcPts val="800"/>
              </a:spcAft>
              <a:buFont typeface="Symbol" panose="05050102010706020507" pitchFamily="18" charset="2"/>
              <a:buChar char=""/>
            </a:pPr>
            <a:r>
              <a:rPr lang="en-US" sz="1200" dirty="0">
                <a:effectLst/>
                <a:latin typeface="Roboto" panose="02000000000000000000" pitchFamily="2" charset="0"/>
                <a:ea typeface="Roboto" panose="02000000000000000000" pitchFamily="2" charset="0"/>
                <a:cs typeface="Times New Roman" panose="02020603050405020304" pitchFamily="18" charset="0"/>
              </a:rPr>
              <a:t>K</a:t>
            </a:r>
            <a:r>
              <a:rPr lang="vi-VN" sz="1200" dirty="0">
                <a:effectLst/>
                <a:latin typeface="Roboto" panose="02000000000000000000" pitchFamily="2" charset="0"/>
                <a:ea typeface="Roboto" panose="02000000000000000000" pitchFamily="2" charset="0"/>
                <a:cs typeface="Times New Roman" panose="02020603050405020304" pitchFamily="18" charset="0"/>
              </a:rPr>
              <a:t>hả năng</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en-US" sz="1200" dirty="0" err="1">
                <a:effectLst/>
                <a:latin typeface="Roboto" panose="02000000000000000000" pitchFamily="2" charset="0"/>
                <a:ea typeface="Roboto" panose="02000000000000000000" pitchFamily="2" charset="0"/>
                <a:cs typeface="Times New Roman" panose="02020603050405020304" pitchFamily="18" charset="0"/>
              </a:rPr>
              <a:t>năng</a:t>
            </a:r>
            <a:r>
              <a:rPr lang="en-US" sz="1200" dirty="0">
                <a:effectLst/>
                <a:latin typeface="Roboto" panose="02000000000000000000" pitchFamily="2" charset="0"/>
                <a:ea typeface="Roboto" panose="02000000000000000000" pitchFamily="2" charset="0"/>
                <a:cs typeface="Times New Roman" panose="02020603050405020304" pitchFamily="18" charset="0"/>
              </a:rPr>
              <a:t> </a:t>
            </a:r>
            <a:r>
              <a:rPr lang="en-US" sz="1200" dirty="0" err="1">
                <a:effectLst/>
                <a:latin typeface="Roboto" panose="02000000000000000000" pitchFamily="2" charset="0"/>
                <a:ea typeface="Roboto" panose="02000000000000000000" pitchFamily="2" charset="0"/>
                <a:cs typeface="Times New Roman" panose="02020603050405020304" pitchFamily="18" charset="0"/>
              </a:rPr>
              <a:t>lực</a:t>
            </a:r>
            <a:r>
              <a:rPr lang="vi-VN" sz="1200" dirty="0">
                <a:effectLst/>
                <a:latin typeface="Roboto" panose="02000000000000000000" pitchFamily="2" charset="0"/>
                <a:ea typeface="Roboto" panose="02000000000000000000" pitchFamily="2" charset="0"/>
                <a:cs typeface="Times New Roman" panose="02020603050405020304" pitchFamily="18" charset="0"/>
              </a:rPr>
              <a:t> còn hạn chế nên một số vẫn chỉ còn trên ý tưởng, chưa được thực thi.</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Một số chức năng còn chưa hoạt động ổn định.</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Chương trình có tính thẩm mỹ chưa cao.</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vi-VN" sz="1200" dirty="0">
                <a:effectLst/>
                <a:latin typeface="Roboto" panose="02000000000000000000" pitchFamily="2" charset="0"/>
                <a:ea typeface="Roboto" panose="02000000000000000000" pitchFamily="2" charset="0"/>
                <a:cs typeface="Times New Roman" panose="02020603050405020304" pitchFamily="18" charset="0"/>
              </a:rPr>
              <a:t>Chưa giải quyết trọn vẹn các vấn đề </a:t>
            </a:r>
            <a:r>
              <a:rPr lang="en-US" sz="1200" dirty="0" err="1">
                <a:effectLst/>
                <a:latin typeface="Roboto" panose="02000000000000000000" pitchFamily="2" charset="0"/>
                <a:ea typeface="Roboto" panose="02000000000000000000" pitchFamily="2" charset="0"/>
                <a:cs typeface="Times New Roman" panose="02020603050405020304" pitchFamily="18" charset="0"/>
              </a:rPr>
              <a:t>phát</a:t>
            </a:r>
            <a:r>
              <a:rPr lang="vi-VN" sz="1200" dirty="0">
                <a:effectLst/>
                <a:latin typeface="Roboto" panose="02000000000000000000" pitchFamily="2" charset="0"/>
                <a:ea typeface="Roboto" panose="02000000000000000000" pitchFamily="2" charset="0"/>
                <a:cs typeface="Times New Roman" panose="02020603050405020304" pitchFamily="18" charset="0"/>
              </a:rPr>
              <a:t> sinh trong quá trình quản lý.</a:t>
            </a:r>
            <a:endParaRPr lang="en-US" sz="1200" dirty="0">
              <a:effectLst/>
              <a:latin typeface="Roboto" panose="02000000000000000000" pitchFamily="2" charset="0"/>
              <a:ea typeface="Roboto"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635274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7"/>
        <p:cNvGrpSpPr/>
        <p:nvPr/>
      </p:nvGrpSpPr>
      <p:grpSpPr>
        <a:xfrm>
          <a:off x="0" y="0"/>
          <a:ext cx="0" cy="0"/>
          <a:chOff x="0" y="0"/>
          <a:chExt cx="0" cy="0"/>
        </a:xfrm>
      </p:grpSpPr>
      <p:sp>
        <p:nvSpPr>
          <p:cNvPr id="309" name="Google Shape;309;p28"/>
          <p:cNvSpPr/>
          <p:nvPr/>
        </p:nvSpPr>
        <p:spPr>
          <a:xfrm flipH="1">
            <a:off x="-1371600" y="1504950"/>
            <a:ext cx="599100" cy="521400"/>
          </a:xfrm>
          <a:prstGeom prst="wedgeRoundRectCallout">
            <a:avLst>
              <a:gd name="adj1" fmla="val -20833"/>
              <a:gd name="adj2" fmla="val 62500"/>
              <a:gd name="adj3" fmla="val 0"/>
            </a:avLst>
          </a:prstGeom>
          <a:solidFill>
            <a:schemeClr val="accent3"/>
          </a:solid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310" name="Google Shape;310;p28"/>
          <p:cNvSpPr/>
          <p:nvPr/>
        </p:nvSpPr>
        <p:spPr>
          <a:xfrm flipH="1">
            <a:off x="-4054625" y="3053674"/>
            <a:ext cx="599100" cy="521400"/>
          </a:xfrm>
          <a:prstGeom prst="wedgeRoundRectCallout">
            <a:avLst>
              <a:gd name="adj1" fmla="val -20833"/>
              <a:gd name="adj2" fmla="val 62500"/>
              <a:gd name="adj3" fmla="val 0"/>
            </a:avLst>
          </a:prstGeom>
          <a:solidFill>
            <a:schemeClr val="accent2"/>
          </a:solid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311" name="Google Shape;311;p28"/>
          <p:cNvSpPr/>
          <p:nvPr/>
        </p:nvSpPr>
        <p:spPr>
          <a:xfrm flipH="1">
            <a:off x="-1371600" y="3053674"/>
            <a:ext cx="599100" cy="521400"/>
          </a:xfrm>
          <a:prstGeom prst="wedgeRoundRectCallout">
            <a:avLst>
              <a:gd name="adj1" fmla="val -20833"/>
              <a:gd name="adj2" fmla="val 62500"/>
              <a:gd name="adj3" fmla="val 0"/>
            </a:avLst>
          </a:prstGeom>
          <a:solidFill>
            <a:schemeClr val="accent4">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320" name="Google Shape;320;p28"/>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cs typeface="Arial" pitchFamily="34" charset="0"/>
              </a:rPr>
              <a:t>HƯỚNG PHÁT TRIỂN</a:t>
            </a:r>
            <a:endParaRPr sz="4000" dirty="0">
              <a:cs typeface="Arial" pitchFamily="34" charset="0"/>
            </a:endParaRPr>
          </a:p>
        </p:txBody>
      </p:sp>
      <p:sp>
        <p:nvSpPr>
          <p:cNvPr id="321" name="Google Shape;321;p28"/>
          <p:cNvSpPr txBox="1">
            <a:spLocks noGrp="1"/>
          </p:cNvSpPr>
          <p:nvPr>
            <p:ph type="subTitle" idx="3"/>
          </p:nvPr>
        </p:nvSpPr>
        <p:spPr>
          <a:xfrm>
            <a:off x="-4053730" y="1596205"/>
            <a:ext cx="597300" cy="2946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dirty="0"/>
              <a:t>01</a:t>
            </a:r>
            <a:endParaRPr dirty="0"/>
          </a:p>
        </p:txBody>
      </p:sp>
      <p:sp>
        <p:nvSpPr>
          <p:cNvPr id="322" name="Google Shape;322;p28"/>
          <p:cNvSpPr txBox="1">
            <a:spLocks noGrp="1"/>
          </p:cNvSpPr>
          <p:nvPr>
            <p:ph type="subTitle" idx="4"/>
          </p:nvPr>
        </p:nvSpPr>
        <p:spPr>
          <a:xfrm>
            <a:off x="-4053730" y="3128031"/>
            <a:ext cx="597300" cy="2925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dirty="0"/>
              <a:t>02</a:t>
            </a:r>
            <a:endParaRPr dirty="0"/>
          </a:p>
        </p:txBody>
      </p:sp>
      <p:sp>
        <p:nvSpPr>
          <p:cNvPr id="325" name="Google Shape;325;p28"/>
          <p:cNvSpPr txBox="1">
            <a:spLocks noGrp="1"/>
          </p:cNvSpPr>
          <p:nvPr>
            <p:ph type="subTitle" idx="7"/>
          </p:nvPr>
        </p:nvSpPr>
        <p:spPr>
          <a:xfrm>
            <a:off x="-1370705" y="1596205"/>
            <a:ext cx="597300" cy="2946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dirty="0"/>
              <a:t>03</a:t>
            </a:r>
            <a:endParaRPr dirty="0"/>
          </a:p>
        </p:txBody>
      </p:sp>
      <p:sp>
        <p:nvSpPr>
          <p:cNvPr id="326" name="Google Shape;326;p28"/>
          <p:cNvSpPr txBox="1">
            <a:spLocks noGrp="1"/>
          </p:cNvSpPr>
          <p:nvPr>
            <p:ph type="subTitle" idx="8"/>
          </p:nvPr>
        </p:nvSpPr>
        <p:spPr>
          <a:xfrm>
            <a:off x="-1370705" y="3128031"/>
            <a:ext cx="597300" cy="2925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a:t>04</a:t>
            </a:r>
            <a:endParaRPr/>
          </a:p>
        </p:txBody>
      </p:sp>
      <p:sp>
        <p:nvSpPr>
          <p:cNvPr id="15" name="Google Shape;1039;p45">
            <a:extLst>
              <a:ext uri="{FF2B5EF4-FFF2-40B4-BE49-F238E27FC236}">
                <a16:creationId xmlns:a16="http://schemas.microsoft.com/office/drawing/2014/main" id="{53C26576-8CE3-292B-B207-26E50A75C225}"/>
              </a:ext>
            </a:extLst>
          </p:cNvPr>
          <p:cNvSpPr/>
          <p:nvPr/>
        </p:nvSpPr>
        <p:spPr>
          <a:xfrm>
            <a:off x="533400" y="15049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 name="Google Shape;1040;p45">
            <a:extLst>
              <a:ext uri="{FF2B5EF4-FFF2-40B4-BE49-F238E27FC236}">
                <a16:creationId xmlns:a16="http://schemas.microsoft.com/office/drawing/2014/main" id="{09A5CE1F-78B9-678B-3DAD-D4FF634AD635}"/>
              </a:ext>
            </a:extLst>
          </p:cNvPr>
          <p:cNvSpPr txBox="1"/>
          <p:nvPr/>
        </p:nvSpPr>
        <p:spPr>
          <a:xfrm>
            <a:off x="767650" y="1980525"/>
            <a:ext cx="1955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rgbClr val="1F1A33"/>
                </a:solidFill>
                <a:latin typeface="Roboto Slab Regular"/>
                <a:ea typeface="Roboto Slab Regular"/>
                <a:cs typeface="Roboto Slab Regular"/>
                <a:sym typeface="Roboto Slab Regular"/>
              </a:rPr>
              <a:t>Hoàn thiện – Phát tiển thêm các giao diện người dùng</a:t>
            </a:r>
            <a:endParaRPr sz="1200" dirty="0">
              <a:solidFill>
                <a:srgbClr val="1F1A33"/>
              </a:solidFill>
              <a:latin typeface="Roboto Slab Regular"/>
              <a:ea typeface="Roboto Slab Regular"/>
              <a:cs typeface="Roboto Slab Regular"/>
              <a:sym typeface="Roboto Slab Regular"/>
            </a:endParaRPr>
          </a:p>
        </p:txBody>
      </p:sp>
      <p:sp>
        <p:nvSpPr>
          <p:cNvPr id="17" name="Google Shape;1041;p45">
            <a:extLst>
              <a:ext uri="{FF2B5EF4-FFF2-40B4-BE49-F238E27FC236}">
                <a16:creationId xmlns:a16="http://schemas.microsoft.com/office/drawing/2014/main" id="{9CB34677-7C45-87F5-23D6-7F180F56D68B}"/>
              </a:ext>
            </a:extLst>
          </p:cNvPr>
          <p:cNvSpPr txBox="1"/>
          <p:nvPr/>
        </p:nvSpPr>
        <p:spPr>
          <a:xfrm>
            <a:off x="767650" y="16553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Giao diện</a:t>
            </a:r>
            <a:endParaRPr sz="1800" dirty="0">
              <a:solidFill>
                <a:srgbClr val="1F1A33"/>
              </a:solidFill>
              <a:latin typeface="+mj-lt"/>
              <a:ea typeface="Advent Pro SemiBold"/>
              <a:cs typeface="Advent Pro SemiBold"/>
              <a:sym typeface="Advent Pro SemiBold"/>
            </a:endParaRPr>
          </a:p>
        </p:txBody>
      </p:sp>
      <p:sp>
        <p:nvSpPr>
          <p:cNvPr id="18" name="Google Shape;1039;p45">
            <a:extLst>
              <a:ext uri="{FF2B5EF4-FFF2-40B4-BE49-F238E27FC236}">
                <a16:creationId xmlns:a16="http://schemas.microsoft.com/office/drawing/2014/main" id="{31D67BCA-2A56-0652-82E0-BD8F6CFA291C}"/>
              </a:ext>
            </a:extLst>
          </p:cNvPr>
          <p:cNvSpPr/>
          <p:nvPr/>
        </p:nvSpPr>
        <p:spPr>
          <a:xfrm>
            <a:off x="3351870" y="15049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19" name="Google Shape;1040;p45">
            <a:extLst>
              <a:ext uri="{FF2B5EF4-FFF2-40B4-BE49-F238E27FC236}">
                <a16:creationId xmlns:a16="http://schemas.microsoft.com/office/drawing/2014/main" id="{A8B518B5-4E3A-FD81-4FC4-650A76080344}"/>
              </a:ext>
            </a:extLst>
          </p:cNvPr>
          <p:cNvSpPr txBox="1"/>
          <p:nvPr/>
        </p:nvSpPr>
        <p:spPr>
          <a:xfrm>
            <a:off x="3586120" y="1980525"/>
            <a:ext cx="1955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rgbClr val="1F1A33"/>
                </a:solidFill>
                <a:latin typeface="Roboto Slab Regular"/>
                <a:ea typeface="Roboto Slab Regular"/>
                <a:cs typeface="Roboto Slab Regular"/>
                <a:sym typeface="Roboto Slab Regular"/>
              </a:rPr>
              <a:t>Hoàn thiện các chức năng còn thiếu</a:t>
            </a:r>
            <a:endParaRPr sz="1200" dirty="0">
              <a:solidFill>
                <a:srgbClr val="1F1A33"/>
              </a:solidFill>
              <a:latin typeface="Roboto Slab Regular"/>
              <a:ea typeface="Roboto Slab Regular"/>
              <a:cs typeface="Roboto Slab Regular"/>
              <a:sym typeface="Roboto Slab Regular"/>
            </a:endParaRPr>
          </a:p>
        </p:txBody>
      </p:sp>
      <p:sp>
        <p:nvSpPr>
          <p:cNvPr id="20" name="Google Shape;1041;p45">
            <a:extLst>
              <a:ext uri="{FF2B5EF4-FFF2-40B4-BE49-F238E27FC236}">
                <a16:creationId xmlns:a16="http://schemas.microsoft.com/office/drawing/2014/main" id="{5CEA8486-F61B-8BE3-DD63-21631C326D9D}"/>
              </a:ext>
            </a:extLst>
          </p:cNvPr>
          <p:cNvSpPr txBox="1"/>
          <p:nvPr/>
        </p:nvSpPr>
        <p:spPr>
          <a:xfrm>
            <a:off x="3586120" y="16553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Chức năng</a:t>
            </a:r>
            <a:endParaRPr sz="1800" dirty="0">
              <a:solidFill>
                <a:srgbClr val="1F1A33"/>
              </a:solidFill>
              <a:latin typeface="+mj-lt"/>
              <a:ea typeface="Advent Pro SemiBold"/>
              <a:cs typeface="Advent Pro SemiBold"/>
              <a:sym typeface="Advent Pro SemiBold"/>
            </a:endParaRPr>
          </a:p>
        </p:txBody>
      </p:sp>
      <p:sp>
        <p:nvSpPr>
          <p:cNvPr id="21" name="Google Shape;1039;p45">
            <a:extLst>
              <a:ext uri="{FF2B5EF4-FFF2-40B4-BE49-F238E27FC236}">
                <a16:creationId xmlns:a16="http://schemas.microsoft.com/office/drawing/2014/main" id="{0CC06BED-3132-4CC4-3BD4-A2ED8B27CDC2}"/>
              </a:ext>
            </a:extLst>
          </p:cNvPr>
          <p:cNvSpPr/>
          <p:nvPr/>
        </p:nvSpPr>
        <p:spPr>
          <a:xfrm>
            <a:off x="6185580" y="15049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 name="Google Shape;1040;p45">
            <a:extLst>
              <a:ext uri="{FF2B5EF4-FFF2-40B4-BE49-F238E27FC236}">
                <a16:creationId xmlns:a16="http://schemas.microsoft.com/office/drawing/2014/main" id="{006CBE69-2491-124F-AFCD-A104F36EAF3C}"/>
              </a:ext>
            </a:extLst>
          </p:cNvPr>
          <p:cNvSpPr txBox="1"/>
          <p:nvPr/>
        </p:nvSpPr>
        <p:spPr>
          <a:xfrm>
            <a:off x="6419830" y="1980525"/>
            <a:ext cx="1955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err="1">
                <a:solidFill>
                  <a:srgbClr val="1F1A33"/>
                </a:solidFill>
                <a:latin typeface="Roboto Slab Regular"/>
                <a:ea typeface="Roboto Slab Regular"/>
                <a:cs typeface="Roboto Slab Regular"/>
                <a:sym typeface="Roboto Slab Regular"/>
              </a:rPr>
              <a:t>Sử</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dụng</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linh</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hoạt</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dữ</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liệu</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các</a:t>
            </a:r>
            <a:r>
              <a:rPr lang="en-US" sz="1200" dirty="0">
                <a:solidFill>
                  <a:srgbClr val="1F1A33"/>
                </a:solidFill>
                <a:latin typeface="Roboto Slab Regular"/>
                <a:ea typeface="Roboto Slab Regular"/>
                <a:cs typeface="Roboto Slab Regular"/>
                <a:sym typeface="Roboto Slab Regular"/>
              </a:rPr>
              <a:t> câu </a:t>
            </a:r>
            <a:r>
              <a:rPr lang="en-US" sz="1200" dirty="0" err="1">
                <a:solidFill>
                  <a:srgbClr val="1F1A33"/>
                </a:solidFill>
                <a:latin typeface="Roboto Slab Regular"/>
                <a:ea typeface="Roboto Slab Regular"/>
                <a:cs typeface="Roboto Slab Regular"/>
                <a:sym typeface="Roboto Slab Regular"/>
              </a:rPr>
              <a:t>truy</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vấn</a:t>
            </a:r>
            <a:r>
              <a:rPr lang="en-US" sz="1200" dirty="0">
                <a:solidFill>
                  <a:srgbClr val="1F1A33"/>
                </a:solidFill>
                <a:latin typeface="Roboto Slab Regular"/>
                <a:ea typeface="Roboto Slab Regular"/>
                <a:cs typeface="Roboto Slab Regular"/>
                <a:sym typeface="Roboto Slab Regular"/>
              </a:rPr>
              <a:t> để </a:t>
            </a:r>
            <a:r>
              <a:rPr lang="en-US" sz="1200" dirty="0" err="1">
                <a:solidFill>
                  <a:srgbClr val="1F1A33"/>
                </a:solidFill>
                <a:latin typeface="Roboto Slab Regular"/>
                <a:ea typeface="Roboto Slab Regular"/>
                <a:cs typeface="Roboto Slab Regular"/>
                <a:sym typeface="Roboto Slab Regular"/>
              </a:rPr>
              <a:t>tăng</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tốc</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độ</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xử</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lý</a:t>
            </a:r>
            <a:endParaRPr lang="en-US" sz="1200" dirty="0">
              <a:solidFill>
                <a:srgbClr val="1F1A33"/>
              </a:solidFill>
              <a:latin typeface="Roboto Slab Regular"/>
              <a:ea typeface="Roboto Slab Regular"/>
              <a:cs typeface="Roboto Slab Regular"/>
              <a:sym typeface="Roboto Slab Regular"/>
            </a:endParaRPr>
          </a:p>
        </p:txBody>
      </p:sp>
      <p:sp>
        <p:nvSpPr>
          <p:cNvPr id="23" name="Google Shape;1041;p45">
            <a:extLst>
              <a:ext uri="{FF2B5EF4-FFF2-40B4-BE49-F238E27FC236}">
                <a16:creationId xmlns:a16="http://schemas.microsoft.com/office/drawing/2014/main" id="{41A49744-D635-D8B8-EEB8-C0AC40876965}"/>
              </a:ext>
            </a:extLst>
          </p:cNvPr>
          <p:cNvSpPr txBox="1"/>
          <p:nvPr/>
        </p:nvSpPr>
        <p:spPr>
          <a:xfrm>
            <a:off x="6419830" y="16553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Xử lý</a:t>
            </a:r>
            <a:endParaRPr sz="1800" dirty="0">
              <a:solidFill>
                <a:srgbClr val="1F1A33"/>
              </a:solidFill>
              <a:latin typeface="+mj-lt"/>
              <a:ea typeface="Advent Pro SemiBold"/>
              <a:cs typeface="Advent Pro SemiBold"/>
              <a:sym typeface="Advent Pro SemiBold"/>
            </a:endParaRPr>
          </a:p>
        </p:txBody>
      </p:sp>
      <p:sp>
        <p:nvSpPr>
          <p:cNvPr id="37" name="Google Shape;1039;p45">
            <a:extLst>
              <a:ext uri="{FF2B5EF4-FFF2-40B4-BE49-F238E27FC236}">
                <a16:creationId xmlns:a16="http://schemas.microsoft.com/office/drawing/2014/main" id="{852AF254-1F4F-797F-6E52-88B74996D854}"/>
              </a:ext>
            </a:extLst>
          </p:cNvPr>
          <p:cNvSpPr/>
          <p:nvPr/>
        </p:nvSpPr>
        <p:spPr>
          <a:xfrm>
            <a:off x="533400" y="32575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8" name="Google Shape;1040;p45">
            <a:extLst>
              <a:ext uri="{FF2B5EF4-FFF2-40B4-BE49-F238E27FC236}">
                <a16:creationId xmlns:a16="http://schemas.microsoft.com/office/drawing/2014/main" id="{0BBB0753-B293-4A51-8C5C-FDA1A8B896F6}"/>
              </a:ext>
            </a:extLst>
          </p:cNvPr>
          <p:cNvSpPr txBox="1"/>
          <p:nvPr/>
        </p:nvSpPr>
        <p:spPr>
          <a:xfrm>
            <a:off x="767650" y="3733125"/>
            <a:ext cx="1955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rgbClr val="1F1A33"/>
                </a:solidFill>
                <a:latin typeface="Roboto Slab Regular"/>
                <a:ea typeface="Roboto Slab Regular"/>
                <a:cs typeface="Roboto Slab Regular"/>
                <a:sym typeface="Roboto Slab Regular"/>
              </a:rPr>
              <a:t>Tăng tốc độ truy cập, sức chịu tải hệ thống</a:t>
            </a:r>
            <a:endParaRPr sz="1200" dirty="0">
              <a:solidFill>
                <a:srgbClr val="1F1A33"/>
              </a:solidFill>
              <a:latin typeface="Roboto Slab Regular"/>
              <a:ea typeface="Roboto Slab Regular"/>
              <a:cs typeface="Roboto Slab Regular"/>
              <a:sym typeface="Roboto Slab Regular"/>
            </a:endParaRPr>
          </a:p>
        </p:txBody>
      </p:sp>
      <p:sp>
        <p:nvSpPr>
          <p:cNvPr id="39" name="Google Shape;1041;p45">
            <a:extLst>
              <a:ext uri="{FF2B5EF4-FFF2-40B4-BE49-F238E27FC236}">
                <a16:creationId xmlns:a16="http://schemas.microsoft.com/office/drawing/2014/main" id="{A87EAA37-B593-70D2-351D-7281A662877B}"/>
              </a:ext>
            </a:extLst>
          </p:cNvPr>
          <p:cNvSpPr txBox="1"/>
          <p:nvPr/>
        </p:nvSpPr>
        <p:spPr>
          <a:xfrm>
            <a:off x="767650" y="34079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Truy cập</a:t>
            </a:r>
            <a:endParaRPr sz="1800" dirty="0">
              <a:solidFill>
                <a:srgbClr val="1F1A33"/>
              </a:solidFill>
              <a:latin typeface="+mj-lt"/>
              <a:ea typeface="Advent Pro SemiBold"/>
              <a:cs typeface="Advent Pro SemiBold"/>
              <a:sym typeface="Advent Pro SemiBold"/>
            </a:endParaRPr>
          </a:p>
        </p:txBody>
      </p:sp>
      <p:sp>
        <p:nvSpPr>
          <p:cNvPr id="40" name="Google Shape;1039;p45">
            <a:extLst>
              <a:ext uri="{FF2B5EF4-FFF2-40B4-BE49-F238E27FC236}">
                <a16:creationId xmlns:a16="http://schemas.microsoft.com/office/drawing/2014/main" id="{2ED4F1F5-D729-3A4C-FF42-7EC2BBA237F8}"/>
              </a:ext>
            </a:extLst>
          </p:cNvPr>
          <p:cNvSpPr/>
          <p:nvPr/>
        </p:nvSpPr>
        <p:spPr>
          <a:xfrm>
            <a:off x="3351870" y="32575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1" name="Google Shape;1040;p45">
            <a:extLst>
              <a:ext uri="{FF2B5EF4-FFF2-40B4-BE49-F238E27FC236}">
                <a16:creationId xmlns:a16="http://schemas.microsoft.com/office/drawing/2014/main" id="{3D4FDCBE-F6C9-EB44-658F-58B13F80F080}"/>
              </a:ext>
            </a:extLst>
          </p:cNvPr>
          <p:cNvSpPr txBox="1"/>
          <p:nvPr/>
        </p:nvSpPr>
        <p:spPr>
          <a:xfrm>
            <a:off x="3586120" y="3733125"/>
            <a:ext cx="1955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rgbClr val="1F1A33"/>
                </a:solidFill>
                <a:latin typeface="Roboto Slab Regular"/>
                <a:ea typeface="Roboto Slab Regular"/>
                <a:cs typeface="Roboto Slab Regular"/>
                <a:sym typeface="Roboto Slab Regular"/>
              </a:rPr>
              <a:t>Tăng bảo mật hệ thống bằng nhiều hình thức, mã hóa dữ liệu account</a:t>
            </a:r>
            <a:endParaRPr sz="1200" dirty="0">
              <a:solidFill>
                <a:srgbClr val="1F1A33"/>
              </a:solidFill>
              <a:latin typeface="Roboto Slab Regular"/>
              <a:ea typeface="Roboto Slab Regular"/>
              <a:cs typeface="Roboto Slab Regular"/>
              <a:sym typeface="Roboto Slab Regular"/>
            </a:endParaRPr>
          </a:p>
        </p:txBody>
      </p:sp>
      <p:sp>
        <p:nvSpPr>
          <p:cNvPr id="42" name="Google Shape;1041;p45">
            <a:extLst>
              <a:ext uri="{FF2B5EF4-FFF2-40B4-BE49-F238E27FC236}">
                <a16:creationId xmlns:a16="http://schemas.microsoft.com/office/drawing/2014/main" id="{3260484A-7C0C-E42A-E255-CC03EDD435BA}"/>
              </a:ext>
            </a:extLst>
          </p:cNvPr>
          <p:cNvSpPr txBox="1"/>
          <p:nvPr/>
        </p:nvSpPr>
        <p:spPr>
          <a:xfrm>
            <a:off x="3586120" y="34079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Bảo mật</a:t>
            </a:r>
            <a:endParaRPr sz="1800" dirty="0">
              <a:solidFill>
                <a:srgbClr val="1F1A33"/>
              </a:solidFill>
              <a:latin typeface="+mj-lt"/>
              <a:ea typeface="Advent Pro SemiBold"/>
              <a:cs typeface="Advent Pro SemiBold"/>
              <a:sym typeface="Advent Pro SemiBold"/>
            </a:endParaRPr>
          </a:p>
        </p:txBody>
      </p:sp>
      <p:sp>
        <p:nvSpPr>
          <p:cNvPr id="43" name="Google Shape;1039;p45">
            <a:extLst>
              <a:ext uri="{FF2B5EF4-FFF2-40B4-BE49-F238E27FC236}">
                <a16:creationId xmlns:a16="http://schemas.microsoft.com/office/drawing/2014/main" id="{291E5F7B-315C-0EE7-BD08-28DB2B536E12}"/>
              </a:ext>
            </a:extLst>
          </p:cNvPr>
          <p:cNvSpPr/>
          <p:nvPr/>
        </p:nvSpPr>
        <p:spPr>
          <a:xfrm>
            <a:off x="6185580" y="3257550"/>
            <a:ext cx="2417400" cy="1279200"/>
          </a:xfrm>
          <a:prstGeom prst="roundRect">
            <a:avLst>
              <a:gd name="adj" fmla="val 16840"/>
            </a:avLst>
          </a:prstGeom>
          <a:noFill/>
          <a:ln w="9525" cap="flat" cmpd="sng">
            <a:solidFill>
              <a:schemeClr val="dk1"/>
            </a:solidFill>
            <a:prstDash val="dash"/>
            <a:round/>
            <a:headEnd type="none" w="sm" len="sm"/>
            <a:tailEnd type="none" w="sm" len="sm"/>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 name="Google Shape;1040;p45">
            <a:extLst>
              <a:ext uri="{FF2B5EF4-FFF2-40B4-BE49-F238E27FC236}">
                <a16:creationId xmlns:a16="http://schemas.microsoft.com/office/drawing/2014/main" id="{59F68A7D-9495-A276-28A3-A0C611CF49BA}"/>
              </a:ext>
            </a:extLst>
          </p:cNvPr>
          <p:cNvSpPr txBox="1"/>
          <p:nvPr/>
        </p:nvSpPr>
        <p:spPr>
          <a:xfrm>
            <a:off x="6185580" y="3733125"/>
            <a:ext cx="2417400" cy="70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err="1">
                <a:solidFill>
                  <a:srgbClr val="1F1A33"/>
                </a:solidFill>
                <a:latin typeface="Roboto Slab Regular"/>
                <a:ea typeface="Roboto Slab Regular"/>
                <a:cs typeface="Roboto Slab Regular"/>
                <a:sym typeface="Roboto Slab Regular"/>
              </a:rPr>
              <a:t>Mở</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rộng</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thành</a:t>
            </a:r>
            <a:r>
              <a:rPr lang="en-US" sz="1200" dirty="0">
                <a:solidFill>
                  <a:srgbClr val="1F1A33"/>
                </a:solidFill>
                <a:latin typeface="Roboto Slab Regular"/>
                <a:ea typeface="Roboto Slab Regular"/>
                <a:cs typeface="Roboto Slab Regular"/>
                <a:sym typeface="Roboto Slab Regular"/>
              </a:rPr>
              <a:t> Website </a:t>
            </a:r>
            <a:r>
              <a:rPr lang="en-US" sz="1200" dirty="0" err="1">
                <a:solidFill>
                  <a:srgbClr val="1F1A33"/>
                </a:solidFill>
                <a:latin typeface="Roboto Slab Regular"/>
                <a:ea typeface="Roboto Slab Regular"/>
                <a:cs typeface="Roboto Slab Regular"/>
                <a:sym typeface="Roboto Slab Regular"/>
              </a:rPr>
              <a:t>hệ</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thống</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trường</a:t>
            </a:r>
            <a:r>
              <a:rPr lang="en-US" sz="1200" dirty="0">
                <a:solidFill>
                  <a:srgbClr val="1F1A33"/>
                </a:solidFill>
                <a:latin typeface="Roboto Slab Regular"/>
                <a:ea typeface="Roboto Slab Regular"/>
                <a:cs typeface="Roboto Slab Regular"/>
                <a:sym typeface="Roboto Slab Regular"/>
              </a:rPr>
              <a:t> ĐH có </a:t>
            </a:r>
            <a:r>
              <a:rPr lang="en-US" sz="1200" dirty="0" err="1">
                <a:solidFill>
                  <a:srgbClr val="1F1A33"/>
                </a:solidFill>
                <a:latin typeface="Roboto Slab Regular"/>
                <a:ea typeface="Roboto Slab Regular"/>
                <a:cs typeface="Roboto Slab Regular"/>
                <a:sym typeface="Roboto Slab Regular"/>
              </a:rPr>
              <a:t>tích</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hợp</a:t>
            </a:r>
            <a:r>
              <a:rPr lang="en-US" sz="1200" dirty="0">
                <a:solidFill>
                  <a:srgbClr val="1F1A33"/>
                </a:solidFill>
                <a:latin typeface="Roboto Slab Regular"/>
                <a:ea typeface="Roboto Slab Regular"/>
                <a:cs typeface="Roboto Slab Regular"/>
                <a:sym typeface="Roboto Slab Regular"/>
              </a:rPr>
              <a:t> nhiều </a:t>
            </a:r>
            <a:r>
              <a:rPr lang="en-US" sz="1200" dirty="0" err="1">
                <a:solidFill>
                  <a:srgbClr val="1F1A33"/>
                </a:solidFill>
                <a:latin typeface="Roboto Slab Regular"/>
                <a:ea typeface="Roboto Slab Regular"/>
                <a:cs typeface="Roboto Slab Regular"/>
                <a:sym typeface="Roboto Slab Regular"/>
              </a:rPr>
              <a:t>thành</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phần</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quản</a:t>
            </a:r>
            <a:r>
              <a:rPr lang="en-US" sz="1200" dirty="0">
                <a:solidFill>
                  <a:srgbClr val="1F1A33"/>
                </a:solidFill>
                <a:latin typeface="Roboto Slab Regular"/>
                <a:ea typeface="Roboto Slab Regular"/>
                <a:cs typeface="Roboto Slab Regular"/>
                <a:sym typeface="Roboto Slab Regular"/>
              </a:rPr>
              <a:t> </a:t>
            </a:r>
            <a:r>
              <a:rPr lang="en-US" sz="1200" dirty="0" err="1">
                <a:solidFill>
                  <a:srgbClr val="1F1A33"/>
                </a:solidFill>
                <a:latin typeface="Roboto Slab Regular"/>
                <a:ea typeface="Roboto Slab Regular"/>
                <a:cs typeface="Roboto Slab Regular"/>
                <a:sym typeface="Roboto Slab Regular"/>
              </a:rPr>
              <a:t>lý</a:t>
            </a:r>
            <a:r>
              <a:rPr lang="en-US" sz="1200" dirty="0">
                <a:solidFill>
                  <a:srgbClr val="1F1A33"/>
                </a:solidFill>
                <a:latin typeface="Roboto Slab Regular"/>
                <a:ea typeface="Roboto Slab Regular"/>
                <a:cs typeface="Roboto Slab Regular"/>
                <a:sym typeface="Roboto Slab Regular"/>
              </a:rPr>
              <a:t>.</a:t>
            </a:r>
          </a:p>
        </p:txBody>
      </p:sp>
      <p:sp>
        <p:nvSpPr>
          <p:cNvPr id="45" name="Google Shape;1041;p45">
            <a:extLst>
              <a:ext uri="{FF2B5EF4-FFF2-40B4-BE49-F238E27FC236}">
                <a16:creationId xmlns:a16="http://schemas.microsoft.com/office/drawing/2014/main" id="{C9D3134F-5CAB-DA7E-D396-30CD09C36182}"/>
              </a:ext>
            </a:extLst>
          </p:cNvPr>
          <p:cNvSpPr txBox="1"/>
          <p:nvPr/>
        </p:nvSpPr>
        <p:spPr>
          <a:xfrm>
            <a:off x="6419830" y="3407925"/>
            <a:ext cx="1955400" cy="4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rgbClr val="1F1A33"/>
                </a:solidFill>
                <a:latin typeface="+mj-lt"/>
                <a:ea typeface="Advent Pro SemiBold"/>
                <a:cs typeface="Advent Pro SemiBold"/>
                <a:sym typeface="Advent Pro SemiBold"/>
              </a:rPr>
              <a:t>Thực tiễn</a:t>
            </a:r>
            <a:endParaRPr sz="1800" dirty="0">
              <a:solidFill>
                <a:srgbClr val="1F1A33"/>
              </a:solidFill>
              <a:latin typeface="+mj-lt"/>
              <a:ea typeface="Advent Pro SemiBold"/>
              <a:cs typeface="Advent Pro SemiBold"/>
              <a:sym typeface="Advent Pro Semi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1138" name="Google Shape;1138;p50"/>
          <p:cNvSpPr/>
          <p:nvPr/>
        </p:nvSpPr>
        <p:spPr>
          <a:xfrm>
            <a:off x="5105100" y="2045875"/>
            <a:ext cx="3395171" cy="2600716"/>
          </a:xfrm>
          <a:custGeom>
            <a:avLst/>
            <a:gdLst/>
            <a:ahLst/>
            <a:cxnLst/>
            <a:rect l="l" t="t" r="r" b="b"/>
            <a:pathLst>
              <a:path w="57009" h="34798" extrusionOk="0">
                <a:moveTo>
                  <a:pt x="34631" y="1"/>
                </a:moveTo>
                <a:cubicBezTo>
                  <a:pt x="24254" y="1"/>
                  <a:pt x="21254" y="7793"/>
                  <a:pt x="11207" y="12996"/>
                </a:cubicBezTo>
                <a:cubicBezTo>
                  <a:pt x="0" y="18794"/>
                  <a:pt x="799" y="30708"/>
                  <a:pt x="2566" y="34797"/>
                </a:cubicBezTo>
                <a:lnTo>
                  <a:pt x="55703" y="34797"/>
                </a:lnTo>
                <a:cubicBezTo>
                  <a:pt x="47555" y="21812"/>
                  <a:pt x="57009" y="3233"/>
                  <a:pt x="38528" y="326"/>
                </a:cubicBezTo>
                <a:cubicBezTo>
                  <a:pt x="37117" y="104"/>
                  <a:pt x="35825" y="1"/>
                  <a:pt x="34631" y="1"/>
                </a:cubicBezTo>
                <a:close/>
              </a:path>
            </a:pathLst>
          </a:custGeom>
          <a:gradFill>
            <a:gsLst>
              <a:gs pos="0">
                <a:srgbClr val="EEC9C3"/>
              </a:gs>
              <a:gs pos="100000">
                <a:srgbClr val="FF8C8C"/>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4629250" y="2778411"/>
            <a:ext cx="3857417" cy="1868254"/>
          </a:xfrm>
          <a:custGeom>
            <a:avLst/>
            <a:gdLst/>
            <a:ahLst/>
            <a:cxnLst/>
            <a:rect l="l" t="t" r="r" b="b"/>
            <a:pathLst>
              <a:path w="34526" h="10318" extrusionOk="0">
                <a:moveTo>
                  <a:pt x="20965" y="1"/>
                </a:moveTo>
                <a:cubicBezTo>
                  <a:pt x="18095" y="1"/>
                  <a:pt x="15901" y="1774"/>
                  <a:pt x="12495" y="4248"/>
                </a:cubicBezTo>
                <a:cubicBezTo>
                  <a:pt x="11160" y="5218"/>
                  <a:pt x="10003" y="5506"/>
                  <a:pt x="8956" y="5506"/>
                </a:cubicBezTo>
                <a:cubicBezTo>
                  <a:pt x="7420" y="5506"/>
                  <a:pt x="6122" y="4885"/>
                  <a:pt x="4851" y="4885"/>
                </a:cubicBezTo>
                <a:cubicBezTo>
                  <a:pt x="4191" y="4885"/>
                  <a:pt x="3538" y="5053"/>
                  <a:pt x="2864" y="5561"/>
                </a:cubicBezTo>
                <a:cubicBezTo>
                  <a:pt x="0" y="7716"/>
                  <a:pt x="1716" y="10318"/>
                  <a:pt x="1716" y="10318"/>
                </a:cubicBezTo>
                <a:lnTo>
                  <a:pt x="34119" y="10318"/>
                </a:lnTo>
                <a:cubicBezTo>
                  <a:pt x="34525" y="7058"/>
                  <a:pt x="31763" y="6235"/>
                  <a:pt x="29473" y="5426"/>
                </a:cubicBezTo>
                <a:cubicBezTo>
                  <a:pt x="27183" y="4617"/>
                  <a:pt x="27686" y="1686"/>
                  <a:pt x="23433" y="397"/>
                </a:cubicBezTo>
                <a:cubicBezTo>
                  <a:pt x="22539" y="126"/>
                  <a:pt x="21728" y="1"/>
                  <a:pt x="20965" y="1"/>
                </a:cubicBezTo>
                <a:close/>
              </a:path>
            </a:pathLst>
          </a:custGeom>
          <a:gradFill>
            <a:gsLst>
              <a:gs pos="0">
                <a:schemeClr val="accent2"/>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txBox="1">
            <a:spLocks noGrp="1"/>
          </p:cNvSpPr>
          <p:nvPr>
            <p:ph type="ctrTitle"/>
          </p:nvPr>
        </p:nvSpPr>
        <p:spPr>
          <a:xfrm flipH="1">
            <a:off x="705294" y="1313309"/>
            <a:ext cx="4725483" cy="112175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9600" dirty="0"/>
              <a:t>THANKS!</a:t>
            </a:r>
            <a:endParaRPr sz="9600" dirty="0"/>
          </a:p>
        </p:txBody>
      </p:sp>
      <p:sp>
        <p:nvSpPr>
          <p:cNvPr id="1141" name="Google Shape;1141;p50"/>
          <p:cNvSpPr txBox="1">
            <a:spLocks noGrp="1"/>
          </p:cNvSpPr>
          <p:nvPr>
            <p:ph type="subTitle" idx="1"/>
          </p:nvPr>
        </p:nvSpPr>
        <p:spPr>
          <a:xfrm flipH="1">
            <a:off x="709631" y="4588017"/>
            <a:ext cx="3645129" cy="4044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i="1" dirty="0">
                <a:latin typeface="Arial" panose="020B0604020202020204" pitchFamily="34" charset="0"/>
                <a:cs typeface="Arial" panose="020B0604020202020204" pitchFamily="34" charset="0"/>
              </a:rPr>
              <a:t>SINH VIÊN THỰC HIỆN: TRẦN LÊ TIẾN HÒA</a:t>
            </a:r>
            <a:endParaRPr sz="1000" i="1" dirty="0">
              <a:latin typeface="Arial" panose="020B0604020202020204" pitchFamily="34" charset="0"/>
              <a:cs typeface="Arial" panose="020B0604020202020204" pitchFamily="34" charset="0"/>
            </a:endParaRPr>
          </a:p>
        </p:txBody>
      </p:sp>
      <p:sp>
        <p:nvSpPr>
          <p:cNvPr id="1142" name="Google Shape;1142;p50"/>
          <p:cNvSpPr txBox="1"/>
          <p:nvPr/>
        </p:nvSpPr>
        <p:spPr>
          <a:xfrm>
            <a:off x="720000" y="4105875"/>
            <a:ext cx="2791500" cy="25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900" dirty="0">
                <a:solidFill>
                  <a:schemeClr val="lt1"/>
                </a:solidFill>
                <a:latin typeface="Roboto Slab Regular"/>
                <a:ea typeface="Roboto Slab Regular"/>
                <a:cs typeface="Roboto Slab Regular"/>
                <a:sym typeface="Roboto Slab Regular"/>
              </a:rPr>
              <a:t>Please keep this slide for attribution</a:t>
            </a:r>
            <a:endParaRPr sz="900" dirty="0">
              <a:solidFill>
                <a:schemeClr val="lt1"/>
              </a:solidFill>
              <a:latin typeface="Roboto Slab Regular"/>
              <a:ea typeface="Roboto Slab Regular"/>
              <a:cs typeface="Roboto Slab Regular"/>
              <a:sym typeface="Roboto Slab Regular"/>
            </a:endParaRPr>
          </a:p>
        </p:txBody>
      </p:sp>
      <p:grpSp>
        <p:nvGrpSpPr>
          <p:cNvPr id="1143" name="Google Shape;1143;p50"/>
          <p:cNvGrpSpPr/>
          <p:nvPr/>
        </p:nvGrpSpPr>
        <p:grpSpPr>
          <a:xfrm>
            <a:off x="6162783" y="1345932"/>
            <a:ext cx="2172095" cy="3300743"/>
            <a:chOff x="4815509" y="1436550"/>
            <a:chExt cx="559616" cy="850400"/>
          </a:xfrm>
        </p:grpSpPr>
        <p:sp>
          <p:nvSpPr>
            <p:cNvPr id="1145" name="Google Shape;1145;p50"/>
            <p:cNvSpPr/>
            <p:nvPr/>
          </p:nvSpPr>
          <p:spPr>
            <a:xfrm>
              <a:off x="4815509" y="1578725"/>
              <a:ext cx="32025" cy="199525"/>
            </a:xfrm>
            <a:custGeom>
              <a:avLst/>
              <a:gdLst/>
              <a:ahLst/>
              <a:cxnLst/>
              <a:rect l="l" t="t" r="r" b="b"/>
              <a:pathLst>
                <a:path w="1281" h="7981" extrusionOk="0">
                  <a:moveTo>
                    <a:pt x="524" y="0"/>
                  </a:moveTo>
                  <a:cubicBezTo>
                    <a:pt x="380" y="0"/>
                    <a:pt x="259" y="115"/>
                    <a:pt x="256" y="259"/>
                  </a:cubicBezTo>
                  <a:lnTo>
                    <a:pt x="4" y="7705"/>
                  </a:lnTo>
                  <a:cubicBezTo>
                    <a:pt x="1" y="7856"/>
                    <a:pt x="121" y="7980"/>
                    <a:pt x="273" y="7980"/>
                  </a:cubicBezTo>
                  <a:lnTo>
                    <a:pt x="1011" y="7980"/>
                  </a:lnTo>
                  <a:lnTo>
                    <a:pt x="1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5092175" y="2258400"/>
              <a:ext cx="76475" cy="28550"/>
            </a:xfrm>
            <a:custGeom>
              <a:avLst/>
              <a:gdLst/>
              <a:ahLst/>
              <a:cxnLst/>
              <a:rect l="l" t="t" r="r" b="b"/>
              <a:pathLst>
                <a:path w="3059" h="1142" extrusionOk="0">
                  <a:moveTo>
                    <a:pt x="2935" y="0"/>
                  </a:moveTo>
                  <a:lnTo>
                    <a:pt x="1692" y="77"/>
                  </a:lnTo>
                  <a:lnTo>
                    <a:pt x="0" y="1142"/>
                  </a:lnTo>
                  <a:lnTo>
                    <a:pt x="3059" y="1142"/>
                  </a:lnTo>
                  <a:lnTo>
                    <a:pt x="29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5233525" y="2256725"/>
              <a:ext cx="77650" cy="30225"/>
            </a:xfrm>
            <a:custGeom>
              <a:avLst/>
              <a:gdLst/>
              <a:ahLst/>
              <a:cxnLst/>
              <a:rect l="l" t="t" r="r" b="b"/>
              <a:pathLst>
                <a:path w="3106" h="1209" extrusionOk="0">
                  <a:moveTo>
                    <a:pt x="2897" y="0"/>
                  </a:moveTo>
                  <a:lnTo>
                    <a:pt x="1604" y="90"/>
                  </a:lnTo>
                  <a:lnTo>
                    <a:pt x="0" y="1209"/>
                  </a:lnTo>
                  <a:lnTo>
                    <a:pt x="3105" y="1209"/>
                  </a:lnTo>
                  <a:lnTo>
                    <a:pt x="28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5095525" y="1819425"/>
              <a:ext cx="210425" cy="442900"/>
            </a:xfrm>
            <a:custGeom>
              <a:avLst/>
              <a:gdLst/>
              <a:ahLst/>
              <a:cxnLst/>
              <a:rect l="l" t="t" r="r" b="b"/>
              <a:pathLst>
                <a:path w="8417" h="17716" extrusionOk="0">
                  <a:moveTo>
                    <a:pt x="3720" y="1"/>
                  </a:moveTo>
                  <a:lnTo>
                    <a:pt x="263" y="487"/>
                  </a:lnTo>
                  <a:cubicBezTo>
                    <a:pt x="1" y="5241"/>
                    <a:pt x="272" y="12805"/>
                    <a:pt x="1558" y="17636"/>
                  </a:cubicBezTo>
                  <a:cubicBezTo>
                    <a:pt x="1558" y="17636"/>
                    <a:pt x="1806" y="17715"/>
                    <a:pt x="2122" y="17715"/>
                  </a:cubicBezTo>
                  <a:cubicBezTo>
                    <a:pt x="2336" y="17715"/>
                    <a:pt x="2580" y="17680"/>
                    <a:pt x="2801" y="17559"/>
                  </a:cubicBezTo>
                  <a:cubicBezTo>
                    <a:pt x="2801" y="17559"/>
                    <a:pt x="2367" y="7695"/>
                    <a:pt x="3408" y="3140"/>
                  </a:cubicBezTo>
                  <a:cubicBezTo>
                    <a:pt x="3408" y="3140"/>
                    <a:pt x="5000" y="12436"/>
                    <a:pt x="7124" y="17582"/>
                  </a:cubicBezTo>
                  <a:cubicBezTo>
                    <a:pt x="7124" y="17582"/>
                    <a:pt x="7339" y="17712"/>
                    <a:pt x="7672" y="17712"/>
                  </a:cubicBezTo>
                  <a:cubicBezTo>
                    <a:pt x="7881" y="17712"/>
                    <a:pt x="8138" y="17661"/>
                    <a:pt x="8417" y="17492"/>
                  </a:cubicBezTo>
                  <a:cubicBezTo>
                    <a:pt x="8417" y="17492"/>
                    <a:pt x="6966" y="5074"/>
                    <a:pt x="6926" y="411"/>
                  </a:cubicBezTo>
                  <a:lnTo>
                    <a:pt x="3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5105175" y="1843425"/>
              <a:ext cx="159400" cy="6075"/>
            </a:xfrm>
            <a:custGeom>
              <a:avLst/>
              <a:gdLst/>
              <a:ahLst/>
              <a:cxnLst/>
              <a:rect l="l" t="t" r="r" b="b"/>
              <a:pathLst>
                <a:path w="6376" h="243" extrusionOk="0">
                  <a:moveTo>
                    <a:pt x="6354" y="1"/>
                  </a:moveTo>
                  <a:cubicBezTo>
                    <a:pt x="6353" y="1"/>
                    <a:pt x="6351" y="1"/>
                    <a:pt x="6349" y="1"/>
                  </a:cubicBezTo>
                  <a:cubicBezTo>
                    <a:pt x="5413" y="151"/>
                    <a:pt x="4303" y="198"/>
                    <a:pt x="3277" y="198"/>
                  </a:cubicBezTo>
                  <a:cubicBezTo>
                    <a:pt x="1543" y="198"/>
                    <a:pt x="47" y="64"/>
                    <a:pt x="24" y="62"/>
                  </a:cubicBezTo>
                  <a:cubicBezTo>
                    <a:pt x="10" y="62"/>
                    <a:pt x="1" y="71"/>
                    <a:pt x="1" y="82"/>
                  </a:cubicBezTo>
                  <a:cubicBezTo>
                    <a:pt x="1" y="95"/>
                    <a:pt x="7" y="105"/>
                    <a:pt x="21" y="105"/>
                  </a:cubicBezTo>
                  <a:cubicBezTo>
                    <a:pt x="44" y="108"/>
                    <a:pt x="1535" y="243"/>
                    <a:pt x="3267" y="243"/>
                  </a:cubicBezTo>
                  <a:cubicBezTo>
                    <a:pt x="4298" y="243"/>
                    <a:pt x="5416" y="196"/>
                    <a:pt x="6356" y="45"/>
                  </a:cubicBezTo>
                  <a:cubicBezTo>
                    <a:pt x="6369" y="41"/>
                    <a:pt x="6376" y="31"/>
                    <a:pt x="6376" y="18"/>
                  </a:cubicBezTo>
                  <a:cubicBezTo>
                    <a:pt x="6373" y="9"/>
                    <a:pt x="6365" y="1"/>
                    <a:pt x="6354" y="1"/>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5105175" y="1838075"/>
              <a:ext cx="21350" cy="43000"/>
            </a:xfrm>
            <a:custGeom>
              <a:avLst/>
              <a:gdLst/>
              <a:ahLst/>
              <a:cxnLst/>
              <a:rect l="l" t="t" r="r" b="b"/>
              <a:pathLst>
                <a:path w="854" h="1720" extrusionOk="0">
                  <a:moveTo>
                    <a:pt x="703" y="0"/>
                  </a:moveTo>
                  <a:cubicBezTo>
                    <a:pt x="689" y="3"/>
                    <a:pt x="682" y="14"/>
                    <a:pt x="682" y="27"/>
                  </a:cubicBezTo>
                  <a:cubicBezTo>
                    <a:pt x="682" y="37"/>
                    <a:pt x="806" y="1027"/>
                    <a:pt x="441" y="1467"/>
                  </a:cubicBezTo>
                  <a:cubicBezTo>
                    <a:pt x="333" y="1599"/>
                    <a:pt x="192" y="1665"/>
                    <a:pt x="21" y="1675"/>
                  </a:cubicBezTo>
                  <a:cubicBezTo>
                    <a:pt x="10" y="1675"/>
                    <a:pt x="1" y="1686"/>
                    <a:pt x="1" y="1699"/>
                  </a:cubicBezTo>
                  <a:cubicBezTo>
                    <a:pt x="1" y="1709"/>
                    <a:pt x="10" y="1719"/>
                    <a:pt x="24" y="1719"/>
                  </a:cubicBezTo>
                  <a:cubicBezTo>
                    <a:pt x="209" y="1709"/>
                    <a:pt x="360" y="1635"/>
                    <a:pt x="474" y="1498"/>
                  </a:cubicBezTo>
                  <a:cubicBezTo>
                    <a:pt x="853" y="1041"/>
                    <a:pt x="732" y="64"/>
                    <a:pt x="726" y="20"/>
                  </a:cubicBezTo>
                  <a:cubicBezTo>
                    <a:pt x="726" y="10"/>
                    <a:pt x="712" y="0"/>
                    <a:pt x="703"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5229900" y="1838075"/>
              <a:ext cx="33600" cy="41725"/>
            </a:xfrm>
            <a:custGeom>
              <a:avLst/>
              <a:gdLst/>
              <a:ahLst/>
              <a:cxnLst/>
              <a:rect l="l" t="t" r="r" b="b"/>
              <a:pathLst>
                <a:path w="1344" h="1669" extrusionOk="0">
                  <a:moveTo>
                    <a:pt x="135" y="0"/>
                  </a:moveTo>
                  <a:cubicBezTo>
                    <a:pt x="125" y="0"/>
                    <a:pt x="111" y="10"/>
                    <a:pt x="111" y="20"/>
                  </a:cubicBezTo>
                  <a:cubicBezTo>
                    <a:pt x="111" y="37"/>
                    <a:pt x="0" y="1504"/>
                    <a:pt x="1317" y="1669"/>
                  </a:cubicBezTo>
                  <a:lnTo>
                    <a:pt x="1320" y="1669"/>
                  </a:lnTo>
                  <a:cubicBezTo>
                    <a:pt x="1329" y="1669"/>
                    <a:pt x="1340" y="1662"/>
                    <a:pt x="1343" y="1649"/>
                  </a:cubicBezTo>
                  <a:cubicBezTo>
                    <a:pt x="1343" y="1639"/>
                    <a:pt x="1337" y="1625"/>
                    <a:pt x="1323" y="1625"/>
                  </a:cubicBezTo>
                  <a:cubicBezTo>
                    <a:pt x="51" y="1464"/>
                    <a:pt x="155" y="40"/>
                    <a:pt x="155" y="27"/>
                  </a:cubicBezTo>
                  <a:cubicBezTo>
                    <a:pt x="158" y="14"/>
                    <a:pt x="148" y="3"/>
                    <a:pt x="135"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4998250" y="1610175"/>
              <a:ext cx="153600" cy="195950"/>
            </a:xfrm>
            <a:custGeom>
              <a:avLst/>
              <a:gdLst/>
              <a:ahLst/>
              <a:cxnLst/>
              <a:rect l="l" t="t" r="r" b="b"/>
              <a:pathLst>
                <a:path w="6144" h="7838" extrusionOk="0">
                  <a:moveTo>
                    <a:pt x="1104" y="0"/>
                  </a:moveTo>
                  <a:cubicBezTo>
                    <a:pt x="1091" y="0"/>
                    <a:pt x="1078" y="3"/>
                    <a:pt x="1065" y="8"/>
                  </a:cubicBezTo>
                  <a:cubicBezTo>
                    <a:pt x="940" y="55"/>
                    <a:pt x="1152" y="512"/>
                    <a:pt x="1152" y="512"/>
                  </a:cubicBezTo>
                  <a:cubicBezTo>
                    <a:pt x="1152" y="512"/>
                    <a:pt x="667" y="117"/>
                    <a:pt x="487" y="117"/>
                  </a:cubicBezTo>
                  <a:cubicBezTo>
                    <a:pt x="468" y="117"/>
                    <a:pt x="451" y="122"/>
                    <a:pt x="440" y="132"/>
                  </a:cubicBezTo>
                  <a:cubicBezTo>
                    <a:pt x="322" y="236"/>
                    <a:pt x="534" y="454"/>
                    <a:pt x="534" y="454"/>
                  </a:cubicBezTo>
                  <a:cubicBezTo>
                    <a:pt x="534" y="454"/>
                    <a:pt x="315" y="344"/>
                    <a:pt x="178" y="344"/>
                  </a:cubicBezTo>
                  <a:cubicBezTo>
                    <a:pt x="147" y="344"/>
                    <a:pt x="120" y="350"/>
                    <a:pt x="101" y="364"/>
                  </a:cubicBezTo>
                  <a:cubicBezTo>
                    <a:pt x="0" y="445"/>
                    <a:pt x="350" y="716"/>
                    <a:pt x="350" y="716"/>
                  </a:cubicBezTo>
                  <a:cubicBezTo>
                    <a:pt x="350" y="716"/>
                    <a:pt x="85" y="720"/>
                    <a:pt x="57" y="814"/>
                  </a:cubicBezTo>
                  <a:cubicBezTo>
                    <a:pt x="31" y="905"/>
                    <a:pt x="524" y="1156"/>
                    <a:pt x="837" y="1243"/>
                  </a:cubicBezTo>
                  <a:cubicBezTo>
                    <a:pt x="837" y="1243"/>
                    <a:pt x="2512" y="6068"/>
                    <a:pt x="4690" y="7837"/>
                  </a:cubicBezTo>
                  <a:lnTo>
                    <a:pt x="6144" y="3872"/>
                  </a:lnTo>
                  <a:lnTo>
                    <a:pt x="5681" y="3046"/>
                  </a:lnTo>
                  <a:lnTo>
                    <a:pt x="4512" y="2664"/>
                  </a:lnTo>
                  <a:cubicBezTo>
                    <a:pt x="4341" y="3060"/>
                    <a:pt x="4177" y="3476"/>
                    <a:pt x="4033" y="3855"/>
                  </a:cubicBezTo>
                  <a:lnTo>
                    <a:pt x="2045" y="1015"/>
                  </a:lnTo>
                  <a:cubicBezTo>
                    <a:pt x="2045" y="1015"/>
                    <a:pt x="2639" y="575"/>
                    <a:pt x="2569" y="465"/>
                  </a:cubicBezTo>
                  <a:cubicBezTo>
                    <a:pt x="2557" y="446"/>
                    <a:pt x="2535" y="438"/>
                    <a:pt x="2506" y="438"/>
                  </a:cubicBezTo>
                  <a:cubicBezTo>
                    <a:pt x="2440" y="438"/>
                    <a:pt x="2337" y="476"/>
                    <a:pt x="2220" y="515"/>
                  </a:cubicBezTo>
                  <a:cubicBezTo>
                    <a:pt x="2103" y="553"/>
                    <a:pt x="1973" y="588"/>
                    <a:pt x="1851" y="588"/>
                  </a:cubicBezTo>
                  <a:cubicBezTo>
                    <a:pt x="1833" y="588"/>
                    <a:pt x="1815" y="587"/>
                    <a:pt x="1797" y="586"/>
                  </a:cubicBezTo>
                  <a:cubicBezTo>
                    <a:pt x="1507" y="557"/>
                    <a:pt x="1303" y="0"/>
                    <a:pt x="1104" y="0"/>
                  </a:cubicBezTo>
                  <a:close/>
                </a:path>
              </a:pathLst>
            </a:custGeom>
            <a:solidFill>
              <a:srgbClr val="F2A8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5082525" y="1680200"/>
              <a:ext cx="69325" cy="125925"/>
            </a:xfrm>
            <a:custGeom>
              <a:avLst/>
              <a:gdLst/>
              <a:ahLst/>
              <a:cxnLst/>
              <a:rect l="l" t="t" r="r" b="b"/>
              <a:pathLst>
                <a:path w="2773" h="5037" extrusionOk="0">
                  <a:moveTo>
                    <a:pt x="1561" y="1"/>
                  </a:moveTo>
                  <a:cubicBezTo>
                    <a:pt x="1118" y="756"/>
                    <a:pt x="504" y="1964"/>
                    <a:pt x="0" y="3559"/>
                  </a:cubicBezTo>
                  <a:cubicBezTo>
                    <a:pt x="410" y="4140"/>
                    <a:pt x="853" y="4657"/>
                    <a:pt x="1319" y="5036"/>
                  </a:cubicBezTo>
                  <a:lnTo>
                    <a:pt x="2773" y="1071"/>
                  </a:lnTo>
                  <a:lnTo>
                    <a:pt x="2310" y="245"/>
                  </a:lnTo>
                  <a:lnTo>
                    <a:pt x="1561" y="1"/>
                  </a:lnTo>
                  <a:close/>
                </a:path>
              </a:pathLst>
            </a:custGeom>
            <a:gradFill>
              <a:gsLst>
                <a:gs pos="0">
                  <a:srgbClr val="3A305F">
                    <a:alpha val="46666"/>
                  </a:srgbClr>
                </a:gs>
                <a:gs pos="80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5111050" y="1592150"/>
              <a:ext cx="82950" cy="114850"/>
            </a:xfrm>
            <a:custGeom>
              <a:avLst/>
              <a:gdLst/>
              <a:ahLst/>
              <a:cxnLst/>
              <a:rect l="l" t="t" r="r" b="b"/>
              <a:pathLst>
                <a:path w="3318" h="4594" extrusionOk="0">
                  <a:moveTo>
                    <a:pt x="3317" y="1"/>
                  </a:moveTo>
                  <a:cubicBezTo>
                    <a:pt x="2132" y="279"/>
                    <a:pt x="1018" y="1256"/>
                    <a:pt x="336" y="2646"/>
                  </a:cubicBezTo>
                  <a:cubicBezTo>
                    <a:pt x="222" y="2875"/>
                    <a:pt x="111" y="3126"/>
                    <a:pt x="0" y="3385"/>
                  </a:cubicBezTo>
                  <a:cubicBezTo>
                    <a:pt x="269" y="3727"/>
                    <a:pt x="762" y="4200"/>
                    <a:pt x="1632" y="4593"/>
                  </a:cubicBezTo>
                  <a:lnTo>
                    <a:pt x="3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5118700" y="1660800"/>
              <a:ext cx="15300" cy="26225"/>
            </a:xfrm>
            <a:custGeom>
              <a:avLst/>
              <a:gdLst/>
              <a:ahLst/>
              <a:cxnLst/>
              <a:rect l="l" t="t" r="r" b="b"/>
              <a:pathLst>
                <a:path w="612" h="1049" extrusionOk="0">
                  <a:moveTo>
                    <a:pt x="611" y="1"/>
                  </a:moveTo>
                  <a:cubicBezTo>
                    <a:pt x="490" y="172"/>
                    <a:pt x="269" y="501"/>
                    <a:pt x="0" y="978"/>
                  </a:cubicBezTo>
                  <a:cubicBezTo>
                    <a:pt x="24" y="1001"/>
                    <a:pt x="50" y="1025"/>
                    <a:pt x="77" y="1048"/>
                  </a:cubicBezTo>
                  <a:lnTo>
                    <a:pt x="611" y="1"/>
                  </a:lnTo>
                  <a:close/>
                </a:path>
              </a:pathLst>
            </a:custGeom>
            <a:gradFill>
              <a:gsLst>
                <a:gs pos="0">
                  <a:srgbClr val="3A305F">
                    <a:alpha val="46666"/>
                  </a:srgbClr>
                </a:gs>
                <a:gs pos="80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5102075" y="1586325"/>
              <a:ext cx="187350" cy="248450"/>
            </a:xfrm>
            <a:custGeom>
              <a:avLst/>
              <a:gdLst/>
              <a:ahLst/>
              <a:cxnLst/>
              <a:rect l="l" t="t" r="r" b="b"/>
              <a:pathLst>
                <a:path w="7494" h="9938" extrusionOk="0">
                  <a:moveTo>
                    <a:pt x="5265" y="1"/>
                  </a:moveTo>
                  <a:cubicBezTo>
                    <a:pt x="4940" y="1"/>
                    <a:pt x="4552" y="58"/>
                    <a:pt x="4079" y="133"/>
                  </a:cubicBezTo>
                  <a:cubicBezTo>
                    <a:pt x="2129" y="445"/>
                    <a:pt x="802" y="3215"/>
                    <a:pt x="235" y="7233"/>
                  </a:cubicBezTo>
                  <a:cubicBezTo>
                    <a:pt x="138" y="7935"/>
                    <a:pt x="57" y="8811"/>
                    <a:pt x="1" y="9811"/>
                  </a:cubicBezTo>
                  <a:cubicBezTo>
                    <a:pt x="762" y="9873"/>
                    <a:pt x="1845" y="9937"/>
                    <a:pt x="3081" y="9937"/>
                  </a:cubicBezTo>
                  <a:cubicBezTo>
                    <a:pt x="4193" y="9937"/>
                    <a:pt x="5428" y="9886"/>
                    <a:pt x="6664" y="9735"/>
                  </a:cubicBezTo>
                  <a:lnTo>
                    <a:pt x="6664" y="9537"/>
                  </a:lnTo>
                  <a:cubicBezTo>
                    <a:pt x="6664" y="5037"/>
                    <a:pt x="7494" y="1365"/>
                    <a:pt x="6131" y="257"/>
                  </a:cubicBezTo>
                  <a:cubicBezTo>
                    <a:pt x="5901" y="69"/>
                    <a:pt x="5621" y="1"/>
                    <a:pt x="5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5215475" y="1631675"/>
              <a:ext cx="59675" cy="133325"/>
            </a:xfrm>
            <a:custGeom>
              <a:avLst/>
              <a:gdLst/>
              <a:ahLst/>
              <a:cxnLst/>
              <a:rect l="l" t="t" r="r" b="b"/>
              <a:pathLst>
                <a:path w="2387" h="5333" extrusionOk="0">
                  <a:moveTo>
                    <a:pt x="0" y="1"/>
                  </a:moveTo>
                  <a:cubicBezTo>
                    <a:pt x="67" y="1737"/>
                    <a:pt x="702" y="3657"/>
                    <a:pt x="2192" y="5332"/>
                  </a:cubicBezTo>
                  <a:cubicBezTo>
                    <a:pt x="2269" y="3764"/>
                    <a:pt x="2387" y="2357"/>
                    <a:pt x="2377" y="1213"/>
                  </a:cubicBezTo>
                  <a:lnTo>
                    <a:pt x="0" y="1"/>
                  </a:lnTo>
                  <a:close/>
                </a:path>
              </a:pathLst>
            </a:custGeom>
            <a:gradFill>
              <a:gsLst>
                <a:gs pos="0">
                  <a:srgbClr val="3A305F">
                    <a:alpha val="46666"/>
                  </a:srgbClr>
                </a:gs>
                <a:gs pos="80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5242650" y="1627325"/>
              <a:ext cx="132475" cy="243200"/>
            </a:xfrm>
            <a:custGeom>
              <a:avLst/>
              <a:gdLst/>
              <a:ahLst/>
              <a:cxnLst/>
              <a:rect l="l" t="t" r="r" b="b"/>
              <a:pathLst>
                <a:path w="5299" h="9728" extrusionOk="0">
                  <a:moveTo>
                    <a:pt x="2640" y="1"/>
                  </a:moveTo>
                  <a:lnTo>
                    <a:pt x="1383" y="1025"/>
                  </a:lnTo>
                  <a:lnTo>
                    <a:pt x="695" y="2726"/>
                  </a:lnTo>
                  <a:cubicBezTo>
                    <a:pt x="1343" y="3227"/>
                    <a:pt x="1958" y="3563"/>
                    <a:pt x="2126" y="3676"/>
                  </a:cubicBezTo>
                  <a:cubicBezTo>
                    <a:pt x="2445" y="3895"/>
                    <a:pt x="2545" y="4160"/>
                    <a:pt x="2415" y="4519"/>
                  </a:cubicBezTo>
                  <a:cubicBezTo>
                    <a:pt x="2287" y="4878"/>
                    <a:pt x="1041" y="7537"/>
                    <a:pt x="1041" y="7537"/>
                  </a:cubicBezTo>
                  <a:cubicBezTo>
                    <a:pt x="1021" y="7809"/>
                    <a:pt x="1041" y="8121"/>
                    <a:pt x="1041" y="8121"/>
                  </a:cubicBezTo>
                  <a:cubicBezTo>
                    <a:pt x="1041" y="8121"/>
                    <a:pt x="1" y="8393"/>
                    <a:pt x="38" y="8558"/>
                  </a:cubicBezTo>
                  <a:cubicBezTo>
                    <a:pt x="48" y="8609"/>
                    <a:pt x="141" y="8627"/>
                    <a:pt x="264" y="8627"/>
                  </a:cubicBezTo>
                  <a:cubicBezTo>
                    <a:pt x="534" y="8627"/>
                    <a:pt x="951" y="8541"/>
                    <a:pt x="951" y="8541"/>
                  </a:cubicBezTo>
                  <a:lnTo>
                    <a:pt x="951" y="8541"/>
                  </a:lnTo>
                  <a:cubicBezTo>
                    <a:pt x="951" y="8541"/>
                    <a:pt x="61" y="8833"/>
                    <a:pt x="131" y="9001"/>
                  </a:cubicBezTo>
                  <a:cubicBezTo>
                    <a:pt x="146" y="9036"/>
                    <a:pt x="194" y="9049"/>
                    <a:pt x="259" y="9049"/>
                  </a:cubicBezTo>
                  <a:cubicBezTo>
                    <a:pt x="506" y="9049"/>
                    <a:pt x="1011" y="8856"/>
                    <a:pt x="1011" y="8856"/>
                  </a:cubicBezTo>
                  <a:lnTo>
                    <a:pt x="1011" y="8856"/>
                  </a:lnTo>
                  <a:cubicBezTo>
                    <a:pt x="1011" y="8856"/>
                    <a:pt x="373" y="9243"/>
                    <a:pt x="421" y="9384"/>
                  </a:cubicBezTo>
                  <a:cubicBezTo>
                    <a:pt x="429" y="9410"/>
                    <a:pt x="458" y="9421"/>
                    <a:pt x="498" y="9421"/>
                  </a:cubicBezTo>
                  <a:cubicBezTo>
                    <a:pt x="678" y="9421"/>
                    <a:pt x="1098" y="9212"/>
                    <a:pt x="1098" y="9212"/>
                  </a:cubicBezTo>
                  <a:lnTo>
                    <a:pt x="1098" y="9212"/>
                  </a:lnTo>
                  <a:cubicBezTo>
                    <a:pt x="1098" y="9212"/>
                    <a:pt x="692" y="9615"/>
                    <a:pt x="823" y="9719"/>
                  </a:cubicBezTo>
                  <a:cubicBezTo>
                    <a:pt x="830" y="9725"/>
                    <a:pt x="838" y="9727"/>
                    <a:pt x="848" y="9727"/>
                  </a:cubicBezTo>
                  <a:cubicBezTo>
                    <a:pt x="1023" y="9727"/>
                    <a:pt x="1665" y="8840"/>
                    <a:pt x="1665" y="8840"/>
                  </a:cubicBezTo>
                  <a:cubicBezTo>
                    <a:pt x="1665" y="8840"/>
                    <a:pt x="5298" y="3566"/>
                    <a:pt x="5195" y="2901"/>
                  </a:cubicBezTo>
                  <a:cubicBezTo>
                    <a:pt x="5124" y="2481"/>
                    <a:pt x="3982" y="1135"/>
                    <a:pt x="2640" y="1"/>
                  </a:cubicBezTo>
                  <a:close/>
                </a:path>
              </a:pathLst>
            </a:custGeom>
            <a:solidFill>
              <a:srgbClr val="F2A8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5205875" y="1587650"/>
              <a:ext cx="102775" cy="107850"/>
            </a:xfrm>
            <a:custGeom>
              <a:avLst/>
              <a:gdLst/>
              <a:ahLst/>
              <a:cxnLst/>
              <a:rect l="l" t="t" r="r" b="b"/>
              <a:pathLst>
                <a:path w="4111" h="4314" extrusionOk="0">
                  <a:moveTo>
                    <a:pt x="1446" y="0"/>
                  </a:moveTo>
                  <a:cubicBezTo>
                    <a:pt x="636" y="0"/>
                    <a:pt x="1" y="1290"/>
                    <a:pt x="623" y="2578"/>
                  </a:cubicBezTo>
                  <a:cubicBezTo>
                    <a:pt x="955" y="3263"/>
                    <a:pt x="1576" y="3856"/>
                    <a:pt x="2166" y="4313"/>
                  </a:cubicBezTo>
                  <a:cubicBezTo>
                    <a:pt x="3164" y="3333"/>
                    <a:pt x="3778" y="2276"/>
                    <a:pt x="4111" y="1588"/>
                  </a:cubicBezTo>
                  <a:cubicBezTo>
                    <a:pt x="3331" y="932"/>
                    <a:pt x="2485" y="348"/>
                    <a:pt x="1740" y="57"/>
                  </a:cubicBezTo>
                  <a:cubicBezTo>
                    <a:pt x="1641" y="18"/>
                    <a:pt x="1542" y="0"/>
                    <a:pt x="14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5208650" y="1436550"/>
              <a:ext cx="53675" cy="53575"/>
            </a:xfrm>
            <a:custGeom>
              <a:avLst/>
              <a:gdLst/>
              <a:ahLst/>
              <a:cxnLst/>
              <a:rect l="l" t="t" r="r" b="b"/>
              <a:pathLst>
                <a:path w="2147" h="2143" extrusionOk="0">
                  <a:moveTo>
                    <a:pt x="1072" y="0"/>
                  </a:moveTo>
                  <a:cubicBezTo>
                    <a:pt x="481" y="0"/>
                    <a:pt x="1" y="481"/>
                    <a:pt x="1" y="1071"/>
                  </a:cubicBezTo>
                  <a:cubicBezTo>
                    <a:pt x="1" y="1662"/>
                    <a:pt x="481" y="2142"/>
                    <a:pt x="1072" y="2142"/>
                  </a:cubicBezTo>
                  <a:cubicBezTo>
                    <a:pt x="1666" y="2142"/>
                    <a:pt x="2146" y="1662"/>
                    <a:pt x="2146" y="1071"/>
                  </a:cubicBezTo>
                  <a:cubicBezTo>
                    <a:pt x="2146" y="481"/>
                    <a:pt x="1666"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5208650" y="1449225"/>
              <a:ext cx="44350" cy="40900"/>
            </a:xfrm>
            <a:custGeom>
              <a:avLst/>
              <a:gdLst/>
              <a:ahLst/>
              <a:cxnLst/>
              <a:rect l="l" t="t" r="r" b="b"/>
              <a:pathLst>
                <a:path w="1774" h="1636" extrusionOk="0">
                  <a:moveTo>
                    <a:pt x="165" y="0"/>
                  </a:moveTo>
                  <a:cubicBezTo>
                    <a:pt x="61" y="161"/>
                    <a:pt x="1" y="356"/>
                    <a:pt x="1" y="564"/>
                  </a:cubicBezTo>
                  <a:cubicBezTo>
                    <a:pt x="1" y="1155"/>
                    <a:pt x="481" y="1635"/>
                    <a:pt x="1072" y="1635"/>
                  </a:cubicBezTo>
                  <a:cubicBezTo>
                    <a:pt x="1341" y="1635"/>
                    <a:pt x="1586" y="1538"/>
                    <a:pt x="1773" y="1373"/>
                  </a:cubicBezTo>
                  <a:cubicBezTo>
                    <a:pt x="1401" y="510"/>
                    <a:pt x="659" y="148"/>
                    <a:pt x="16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5145375" y="1459625"/>
              <a:ext cx="110325" cy="109225"/>
            </a:xfrm>
            <a:custGeom>
              <a:avLst/>
              <a:gdLst/>
              <a:ahLst/>
              <a:cxnLst/>
              <a:rect l="l" t="t" r="r" b="b"/>
              <a:pathLst>
                <a:path w="4413" h="4369" extrusionOk="0">
                  <a:moveTo>
                    <a:pt x="1972" y="0"/>
                  </a:moveTo>
                  <a:cubicBezTo>
                    <a:pt x="1759" y="0"/>
                    <a:pt x="1521" y="38"/>
                    <a:pt x="1260" y="135"/>
                  </a:cubicBezTo>
                  <a:cubicBezTo>
                    <a:pt x="1" y="602"/>
                    <a:pt x="1" y="1642"/>
                    <a:pt x="293" y="2321"/>
                  </a:cubicBezTo>
                  <a:lnTo>
                    <a:pt x="2761" y="4369"/>
                  </a:lnTo>
                  <a:cubicBezTo>
                    <a:pt x="3892" y="3885"/>
                    <a:pt x="4412" y="2559"/>
                    <a:pt x="4160" y="1743"/>
                  </a:cubicBezTo>
                  <a:cubicBezTo>
                    <a:pt x="3841" y="709"/>
                    <a:pt x="3230" y="554"/>
                    <a:pt x="3230" y="554"/>
                  </a:cubicBezTo>
                  <a:cubicBezTo>
                    <a:pt x="3230" y="554"/>
                    <a:pt x="2784" y="0"/>
                    <a:pt x="1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5142950" y="1506425"/>
              <a:ext cx="101875" cy="96200"/>
            </a:xfrm>
            <a:custGeom>
              <a:avLst/>
              <a:gdLst/>
              <a:ahLst/>
              <a:cxnLst/>
              <a:rect l="l" t="t" r="r" b="b"/>
              <a:pathLst>
                <a:path w="4075" h="3848" extrusionOk="0">
                  <a:moveTo>
                    <a:pt x="1936" y="0"/>
                  </a:moveTo>
                  <a:cubicBezTo>
                    <a:pt x="1735" y="0"/>
                    <a:pt x="1494" y="187"/>
                    <a:pt x="1162" y="221"/>
                  </a:cubicBezTo>
                  <a:cubicBezTo>
                    <a:pt x="1124" y="225"/>
                    <a:pt x="1088" y="226"/>
                    <a:pt x="1054" y="226"/>
                  </a:cubicBezTo>
                  <a:cubicBezTo>
                    <a:pt x="685" y="226"/>
                    <a:pt x="461" y="19"/>
                    <a:pt x="461" y="19"/>
                  </a:cubicBezTo>
                  <a:cubicBezTo>
                    <a:pt x="461" y="19"/>
                    <a:pt x="1" y="955"/>
                    <a:pt x="252" y="1882"/>
                  </a:cubicBezTo>
                  <a:cubicBezTo>
                    <a:pt x="399" y="2415"/>
                    <a:pt x="845" y="2528"/>
                    <a:pt x="1198" y="2528"/>
                  </a:cubicBezTo>
                  <a:cubicBezTo>
                    <a:pt x="1459" y="2528"/>
                    <a:pt x="1669" y="2466"/>
                    <a:pt x="1669" y="2466"/>
                  </a:cubicBezTo>
                  <a:lnTo>
                    <a:pt x="1722" y="3725"/>
                  </a:lnTo>
                  <a:cubicBezTo>
                    <a:pt x="1850" y="3814"/>
                    <a:pt x="1987" y="3847"/>
                    <a:pt x="2121" y="3847"/>
                  </a:cubicBezTo>
                  <a:cubicBezTo>
                    <a:pt x="2519" y="3847"/>
                    <a:pt x="2887" y="3554"/>
                    <a:pt x="2887" y="3554"/>
                  </a:cubicBezTo>
                  <a:lnTo>
                    <a:pt x="2833" y="1734"/>
                  </a:lnTo>
                  <a:lnTo>
                    <a:pt x="2833" y="1734"/>
                  </a:lnTo>
                  <a:cubicBezTo>
                    <a:pt x="2857" y="1736"/>
                    <a:pt x="2880" y="1736"/>
                    <a:pt x="2903" y="1736"/>
                  </a:cubicBezTo>
                  <a:cubicBezTo>
                    <a:pt x="4074" y="1736"/>
                    <a:pt x="3939" y="160"/>
                    <a:pt x="3179" y="160"/>
                  </a:cubicBezTo>
                  <a:cubicBezTo>
                    <a:pt x="3173" y="160"/>
                    <a:pt x="3166" y="160"/>
                    <a:pt x="3160" y="160"/>
                  </a:cubicBezTo>
                  <a:cubicBezTo>
                    <a:pt x="2380" y="186"/>
                    <a:pt x="2543" y="966"/>
                    <a:pt x="2385" y="966"/>
                  </a:cubicBezTo>
                  <a:cubicBezTo>
                    <a:pt x="2383" y="966"/>
                    <a:pt x="2380" y="966"/>
                    <a:pt x="2377" y="966"/>
                  </a:cubicBezTo>
                  <a:cubicBezTo>
                    <a:pt x="2203" y="938"/>
                    <a:pt x="2354" y="267"/>
                    <a:pt x="2116" y="66"/>
                  </a:cubicBezTo>
                  <a:cubicBezTo>
                    <a:pt x="2059" y="18"/>
                    <a:pt x="1999" y="0"/>
                    <a:pt x="1936" y="0"/>
                  </a:cubicBezTo>
                  <a:close/>
                </a:path>
              </a:pathLst>
            </a:custGeom>
            <a:solidFill>
              <a:srgbClr val="F2A8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5184675" y="1562100"/>
              <a:ext cx="13925" cy="17725"/>
            </a:xfrm>
            <a:custGeom>
              <a:avLst/>
              <a:gdLst/>
              <a:ahLst/>
              <a:cxnLst/>
              <a:rect l="l" t="t" r="r" b="b"/>
              <a:pathLst>
                <a:path w="557" h="709" extrusionOk="0">
                  <a:moveTo>
                    <a:pt x="557" y="1"/>
                  </a:moveTo>
                  <a:lnTo>
                    <a:pt x="557" y="1"/>
                  </a:lnTo>
                  <a:cubicBezTo>
                    <a:pt x="557" y="1"/>
                    <a:pt x="409" y="138"/>
                    <a:pt x="0" y="239"/>
                  </a:cubicBezTo>
                  <a:lnTo>
                    <a:pt x="20" y="709"/>
                  </a:lnTo>
                  <a:cubicBezTo>
                    <a:pt x="406" y="538"/>
                    <a:pt x="557" y="1"/>
                    <a:pt x="5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176100" y="1537100"/>
              <a:ext cx="24775" cy="24875"/>
            </a:xfrm>
            <a:custGeom>
              <a:avLst/>
              <a:gdLst/>
              <a:ahLst/>
              <a:cxnLst/>
              <a:rect l="l" t="t" r="r" b="b"/>
              <a:pathLst>
                <a:path w="991" h="995" extrusionOk="0">
                  <a:moveTo>
                    <a:pt x="497" y="1"/>
                  </a:moveTo>
                  <a:cubicBezTo>
                    <a:pt x="222" y="1"/>
                    <a:pt x="1" y="222"/>
                    <a:pt x="1" y="497"/>
                  </a:cubicBezTo>
                  <a:cubicBezTo>
                    <a:pt x="1" y="769"/>
                    <a:pt x="222" y="994"/>
                    <a:pt x="497" y="994"/>
                  </a:cubicBezTo>
                  <a:cubicBezTo>
                    <a:pt x="769" y="994"/>
                    <a:pt x="991" y="769"/>
                    <a:pt x="991" y="497"/>
                  </a:cubicBezTo>
                  <a:cubicBezTo>
                    <a:pt x="991" y="222"/>
                    <a:pt x="769" y="1"/>
                    <a:pt x="497" y="1"/>
                  </a:cubicBezTo>
                  <a:close/>
                </a:path>
              </a:pathLst>
            </a:custGeom>
            <a:gradFill>
              <a:gsLst>
                <a:gs pos="0">
                  <a:schemeClr val="accent3"/>
                </a:gs>
                <a:gs pos="50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5147300" y="1538350"/>
              <a:ext cx="13725" cy="23775"/>
            </a:xfrm>
            <a:custGeom>
              <a:avLst/>
              <a:gdLst/>
              <a:ahLst/>
              <a:cxnLst/>
              <a:rect l="l" t="t" r="r" b="b"/>
              <a:pathLst>
                <a:path w="549" h="951" extrusionOk="0">
                  <a:moveTo>
                    <a:pt x="51" y="1"/>
                  </a:moveTo>
                  <a:cubicBezTo>
                    <a:pt x="34" y="1"/>
                    <a:pt x="17" y="4"/>
                    <a:pt x="1" y="4"/>
                  </a:cubicBezTo>
                  <a:cubicBezTo>
                    <a:pt x="1" y="199"/>
                    <a:pt x="25" y="403"/>
                    <a:pt x="78" y="605"/>
                  </a:cubicBezTo>
                  <a:cubicBezTo>
                    <a:pt x="118" y="749"/>
                    <a:pt x="179" y="860"/>
                    <a:pt x="253" y="951"/>
                  </a:cubicBezTo>
                  <a:cubicBezTo>
                    <a:pt x="428" y="873"/>
                    <a:pt x="548" y="699"/>
                    <a:pt x="548" y="498"/>
                  </a:cubicBezTo>
                  <a:cubicBezTo>
                    <a:pt x="548" y="222"/>
                    <a:pt x="327" y="1"/>
                    <a:pt x="51" y="1"/>
                  </a:cubicBezTo>
                  <a:close/>
                </a:path>
              </a:pathLst>
            </a:custGeom>
            <a:gradFill>
              <a:gsLst>
                <a:gs pos="0">
                  <a:schemeClr val="accent3"/>
                </a:gs>
                <a:gs pos="50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0"/>
          <p:cNvGrpSpPr/>
          <p:nvPr/>
        </p:nvGrpSpPr>
        <p:grpSpPr>
          <a:xfrm>
            <a:off x="6057550" y="493475"/>
            <a:ext cx="2850668" cy="1197479"/>
            <a:chOff x="6057550" y="493475"/>
            <a:chExt cx="2850668" cy="1197479"/>
          </a:xfrm>
        </p:grpSpPr>
        <p:sp>
          <p:nvSpPr>
            <p:cNvPr id="1180" name="Google Shape;1180;p50"/>
            <p:cNvSpPr/>
            <p:nvPr/>
          </p:nvSpPr>
          <p:spPr>
            <a:xfrm>
              <a:off x="6057550" y="910021"/>
              <a:ext cx="1004400" cy="435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8387418" y="1343854"/>
              <a:ext cx="520800" cy="34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7970938" y="493475"/>
              <a:ext cx="464400" cy="31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6165935" y="1010763"/>
              <a:ext cx="250969" cy="25582"/>
            </a:xfrm>
            <a:custGeom>
              <a:avLst/>
              <a:gdLst/>
              <a:ahLst/>
              <a:cxnLst/>
              <a:rect l="l" t="t" r="r" b="b"/>
              <a:pathLst>
                <a:path w="3630" h="370" extrusionOk="0">
                  <a:moveTo>
                    <a:pt x="1" y="0"/>
                  </a:moveTo>
                  <a:lnTo>
                    <a:pt x="1" y="369"/>
                  </a:lnTo>
                  <a:lnTo>
                    <a:pt x="3630" y="369"/>
                  </a:lnTo>
                  <a:lnTo>
                    <a:pt x="3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6165935" y="1110325"/>
              <a:ext cx="796879" cy="25374"/>
            </a:xfrm>
            <a:custGeom>
              <a:avLst/>
              <a:gdLst/>
              <a:ahLst/>
              <a:cxnLst/>
              <a:rect l="l" t="t" r="r" b="b"/>
              <a:pathLst>
                <a:path w="11526" h="367" extrusionOk="0">
                  <a:moveTo>
                    <a:pt x="1" y="0"/>
                  </a:moveTo>
                  <a:lnTo>
                    <a:pt x="1" y="367"/>
                  </a:lnTo>
                  <a:lnTo>
                    <a:pt x="11526" y="367"/>
                  </a:lnTo>
                  <a:lnTo>
                    <a:pt x="11526" y="0"/>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6165935" y="1209679"/>
              <a:ext cx="796879" cy="25374"/>
            </a:xfrm>
            <a:custGeom>
              <a:avLst/>
              <a:gdLst/>
              <a:ahLst/>
              <a:cxnLst/>
              <a:rect l="l" t="t" r="r" b="b"/>
              <a:pathLst>
                <a:path w="11526" h="367" extrusionOk="0">
                  <a:moveTo>
                    <a:pt x="1" y="1"/>
                  </a:moveTo>
                  <a:lnTo>
                    <a:pt x="1" y="366"/>
                  </a:lnTo>
                  <a:lnTo>
                    <a:pt x="11526" y="366"/>
                  </a:lnTo>
                  <a:lnTo>
                    <a:pt x="11526" y="1"/>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8068075" y="578332"/>
              <a:ext cx="270047" cy="166907"/>
            </a:xfrm>
            <a:custGeom>
              <a:avLst/>
              <a:gdLst/>
              <a:ahLst/>
              <a:cxnLst/>
              <a:rect l="l" t="t" r="r" b="b"/>
              <a:pathLst>
                <a:path w="2723" h="1683" extrusionOk="0">
                  <a:moveTo>
                    <a:pt x="737" y="0"/>
                  </a:moveTo>
                  <a:cubicBezTo>
                    <a:pt x="616" y="0"/>
                    <a:pt x="501" y="57"/>
                    <a:pt x="417" y="216"/>
                  </a:cubicBezTo>
                  <a:cubicBezTo>
                    <a:pt x="0" y="1005"/>
                    <a:pt x="1364" y="1682"/>
                    <a:pt x="1364" y="1682"/>
                  </a:cubicBezTo>
                  <a:cubicBezTo>
                    <a:pt x="1364" y="1682"/>
                    <a:pt x="2723" y="1005"/>
                    <a:pt x="2307" y="216"/>
                  </a:cubicBezTo>
                  <a:cubicBezTo>
                    <a:pt x="2223" y="57"/>
                    <a:pt x="2108" y="0"/>
                    <a:pt x="1987" y="0"/>
                  </a:cubicBezTo>
                  <a:cubicBezTo>
                    <a:pt x="1693" y="0"/>
                    <a:pt x="1364" y="337"/>
                    <a:pt x="1364" y="337"/>
                  </a:cubicBezTo>
                  <a:cubicBezTo>
                    <a:pt x="1364" y="337"/>
                    <a:pt x="1032" y="0"/>
                    <a:pt x="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50"/>
          <p:cNvGrpSpPr/>
          <p:nvPr/>
        </p:nvGrpSpPr>
        <p:grpSpPr>
          <a:xfrm>
            <a:off x="1972654" y="3956853"/>
            <a:ext cx="346200" cy="346209"/>
            <a:chOff x="2025475" y="1585513"/>
            <a:chExt cx="346200" cy="346209"/>
          </a:xfrm>
        </p:grpSpPr>
        <p:sp>
          <p:nvSpPr>
            <p:cNvPr id="1192" name="Google Shape;1192;p50"/>
            <p:cNvSpPr/>
            <p:nvPr/>
          </p:nvSpPr>
          <p:spPr>
            <a:xfrm>
              <a:off x="2025475" y="1585513"/>
              <a:ext cx="346200" cy="346200"/>
            </a:xfrm>
            <a:prstGeom prst="ellipse">
              <a:avLst/>
            </a:prstGeom>
            <a:gradFill>
              <a:gsLst>
                <a:gs pos="0">
                  <a:srgbClr val="EEC9C3"/>
                </a:gs>
                <a:gs pos="100000">
                  <a:srgbClr val="FF8C8C"/>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2087850" y="16637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0"/>
          <p:cNvGrpSpPr/>
          <p:nvPr/>
        </p:nvGrpSpPr>
        <p:grpSpPr>
          <a:xfrm>
            <a:off x="838200" y="3932771"/>
            <a:ext cx="346200" cy="346200"/>
            <a:chOff x="823475" y="1585513"/>
            <a:chExt cx="346200" cy="346200"/>
          </a:xfrm>
        </p:grpSpPr>
        <p:sp>
          <p:nvSpPr>
            <p:cNvPr id="1195" name="Google Shape;1195;p50"/>
            <p:cNvSpPr/>
            <p:nvPr/>
          </p:nvSpPr>
          <p:spPr>
            <a:xfrm>
              <a:off x="823475" y="1585513"/>
              <a:ext cx="346200" cy="346200"/>
            </a:xfrm>
            <a:prstGeom prst="ellipse">
              <a:avLst/>
            </a:prstGeom>
            <a:gradFill>
              <a:gsLst>
                <a:gs pos="0">
                  <a:srgbClr val="EEC9C3"/>
                </a:gs>
                <a:gs pos="100000">
                  <a:srgbClr val="FF8C8C"/>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887458" y="167663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50"/>
          <p:cNvGrpSpPr/>
          <p:nvPr/>
        </p:nvGrpSpPr>
        <p:grpSpPr>
          <a:xfrm>
            <a:off x="1397568" y="3946685"/>
            <a:ext cx="346200" cy="346200"/>
            <a:chOff x="1424475" y="1585513"/>
            <a:chExt cx="346200" cy="346200"/>
          </a:xfrm>
        </p:grpSpPr>
        <p:sp>
          <p:nvSpPr>
            <p:cNvPr id="1198" name="Google Shape;1198;p50"/>
            <p:cNvSpPr/>
            <p:nvPr/>
          </p:nvSpPr>
          <p:spPr>
            <a:xfrm>
              <a:off x="1424475" y="1585513"/>
              <a:ext cx="346200" cy="346200"/>
            </a:xfrm>
            <a:prstGeom prst="ellipse">
              <a:avLst/>
            </a:prstGeom>
            <a:gradFill>
              <a:gsLst>
                <a:gs pos="0">
                  <a:srgbClr val="EEC9C3"/>
                </a:gs>
                <a:gs pos="100000">
                  <a:srgbClr val="FF8C8C"/>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1487775" y="1648650"/>
              <a:ext cx="219600" cy="219600"/>
            </a:xfrm>
            <a:prstGeom prst="roundRect">
              <a:avLst>
                <a:gd name="adj" fmla="val 20764"/>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1642164" y="16766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gradFill>
              <a:gsLst>
                <a:gs pos="0">
                  <a:srgbClr val="EEC9C3"/>
                </a:gs>
                <a:gs pos="100000">
                  <a:srgbClr val="FF8C8C"/>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0"/>
            <p:cNvSpPr/>
            <p:nvPr/>
          </p:nvSpPr>
          <p:spPr>
            <a:xfrm>
              <a:off x="1552947" y="1713664"/>
              <a:ext cx="89226" cy="89524"/>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gradFill>
              <a:gsLst>
                <a:gs pos="0">
                  <a:srgbClr val="EEC9C3"/>
                </a:gs>
                <a:gs pos="100000">
                  <a:srgbClr val="FF8C8C"/>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02" name="Google Shape;1202;p50"/>
          <p:cNvCxnSpPr/>
          <p:nvPr/>
        </p:nvCxnSpPr>
        <p:spPr>
          <a:xfrm>
            <a:off x="715625" y="4646600"/>
            <a:ext cx="7715400" cy="0"/>
          </a:xfrm>
          <a:prstGeom prst="straightConnector1">
            <a:avLst/>
          </a:prstGeom>
          <a:noFill/>
          <a:ln w="9525" cap="flat" cmpd="sng">
            <a:solidFill>
              <a:schemeClr val="dk1"/>
            </a:solidFill>
            <a:prstDash val="solid"/>
            <a:round/>
            <a:headEnd type="none" w="med" len="med"/>
            <a:tailEnd type="none" w="med" len="med"/>
          </a:ln>
        </p:spPr>
      </p:cxnSp>
      <p:sp>
        <p:nvSpPr>
          <p:cNvPr id="2" name="Google Shape;1141;p50">
            <a:extLst>
              <a:ext uri="{FF2B5EF4-FFF2-40B4-BE49-F238E27FC236}">
                <a16:creationId xmlns:a16="http://schemas.microsoft.com/office/drawing/2014/main" id="{063FA62B-6CE0-8FBE-CDCB-E9E53918985C}"/>
              </a:ext>
            </a:extLst>
          </p:cNvPr>
          <p:cNvSpPr txBox="1">
            <a:spLocks/>
          </p:cNvSpPr>
          <p:nvPr/>
        </p:nvSpPr>
        <p:spPr>
          <a:xfrm flipH="1">
            <a:off x="705295" y="4360176"/>
            <a:ext cx="4857304" cy="404412"/>
          </a:xfrm>
          <a:prstGeom prst="rect">
            <a:avLst/>
          </a:prstGeom>
        </p:spPr>
        <p:txBody>
          <a:bodyPr spcFirstLastPara="1" vert="horz" wrap="square" lIns="91425" tIns="91425" rIns="91425" bIns="91425" anchor="t" anchorCtr="0">
            <a:noAutofit/>
          </a:bodyPr>
          <a:lstStyle>
            <a:lvl1pPr marL="320040" lvl="0" indent="-320040" algn="l" rtl="0" eaLnBrk="1" latinLnBrk="0" hangingPunct="1">
              <a:lnSpc>
                <a:spcPct val="100000"/>
              </a:lnSpc>
              <a:spcBef>
                <a:spcPts val="0"/>
              </a:spcBef>
              <a:spcAft>
                <a:spcPts val="0"/>
              </a:spcAft>
              <a:buClr>
                <a:schemeClr val="accent2"/>
              </a:buClr>
              <a:buSzPts val="1800"/>
              <a:buFont typeface="Wingdings"/>
              <a:buNone/>
              <a:defRPr kumimoji="0" sz="1300" kern="1200">
                <a:solidFill>
                  <a:schemeClr val="tx1"/>
                </a:solidFill>
                <a:latin typeface="+mn-lt"/>
                <a:ea typeface="+mn-ea"/>
                <a:cs typeface="+mn-cs"/>
              </a:defRPr>
            </a:lvl1pPr>
            <a:lvl2pPr marL="640080" lvl="1" indent="-274320" algn="l" rtl="0" eaLnBrk="1" latinLnBrk="0" hangingPunct="1">
              <a:lnSpc>
                <a:spcPct val="100000"/>
              </a:lnSpc>
              <a:spcBef>
                <a:spcPts val="0"/>
              </a:spcBef>
              <a:spcAft>
                <a:spcPts val="0"/>
              </a:spcAft>
              <a:buClr>
                <a:schemeClr val="accent1"/>
              </a:buClr>
              <a:buSzPts val="2800"/>
              <a:buFont typeface="Wingdings 2"/>
              <a:buNone/>
              <a:defRPr kumimoji="0" sz="2800" kern="1200">
                <a:solidFill>
                  <a:schemeClr val="tx1"/>
                </a:solidFill>
                <a:latin typeface="+mn-lt"/>
                <a:ea typeface="+mn-ea"/>
                <a:cs typeface="+mn-cs"/>
              </a:defRPr>
            </a:lvl2pPr>
            <a:lvl3pPr marL="914400" lvl="2" indent="-228600" algn="l" rtl="0" eaLnBrk="1" latinLnBrk="0" hangingPunct="1">
              <a:lnSpc>
                <a:spcPct val="100000"/>
              </a:lnSpc>
              <a:spcBef>
                <a:spcPts val="0"/>
              </a:spcBef>
              <a:spcAft>
                <a:spcPts val="0"/>
              </a:spcAft>
              <a:buClr>
                <a:schemeClr val="accent2"/>
              </a:buClr>
              <a:buSzPts val="2800"/>
              <a:buFont typeface="Wingdings"/>
              <a:buNone/>
              <a:defRPr kumimoji="0" sz="2800" kern="1200">
                <a:solidFill>
                  <a:schemeClr val="tx1"/>
                </a:solidFill>
                <a:latin typeface="+mn-lt"/>
                <a:ea typeface="+mn-ea"/>
                <a:cs typeface="+mn-cs"/>
              </a:defRPr>
            </a:lvl3pPr>
            <a:lvl4pPr marL="1371600" lvl="3" indent="-228600" algn="l" rtl="0" eaLnBrk="1" latinLnBrk="0" hangingPunct="1">
              <a:lnSpc>
                <a:spcPct val="100000"/>
              </a:lnSpc>
              <a:spcBef>
                <a:spcPts val="0"/>
              </a:spcBef>
              <a:spcAft>
                <a:spcPts val="0"/>
              </a:spcAft>
              <a:buClr>
                <a:schemeClr val="accent3"/>
              </a:buClr>
              <a:buSzPts val="2800"/>
              <a:buFont typeface="Wingdings"/>
              <a:buNone/>
              <a:defRPr kumimoji="0" sz="2800" kern="1200">
                <a:solidFill>
                  <a:schemeClr val="tx1"/>
                </a:solidFill>
                <a:latin typeface="+mn-lt"/>
                <a:ea typeface="+mn-ea"/>
                <a:cs typeface="+mn-cs"/>
              </a:defRPr>
            </a:lvl4pPr>
            <a:lvl5pPr marL="1828800" lvl="4" indent="-228600" algn="l" rtl="0" eaLnBrk="1" latinLnBrk="0" hangingPunct="1">
              <a:lnSpc>
                <a:spcPct val="100000"/>
              </a:lnSpc>
              <a:spcBef>
                <a:spcPts val="0"/>
              </a:spcBef>
              <a:spcAft>
                <a:spcPts val="0"/>
              </a:spcAft>
              <a:buClr>
                <a:schemeClr val="accent4"/>
              </a:buClr>
              <a:buSzPts val="2800"/>
              <a:buFont typeface="Wingdings"/>
              <a:buNone/>
              <a:defRPr kumimoji="0" sz="2800" kern="1200">
                <a:solidFill>
                  <a:schemeClr val="tx1"/>
                </a:solidFill>
                <a:latin typeface="+mn-lt"/>
                <a:ea typeface="+mn-ea"/>
                <a:cs typeface="+mn-cs"/>
              </a:defRPr>
            </a:lvl5pPr>
            <a:lvl6pPr marL="2103120" lvl="5" indent="-228600" algn="l" rtl="0" eaLnBrk="1" latinLnBrk="0" hangingPunct="1">
              <a:lnSpc>
                <a:spcPct val="100000"/>
              </a:lnSpc>
              <a:spcBef>
                <a:spcPts val="0"/>
              </a:spcBef>
              <a:spcAft>
                <a:spcPts val="0"/>
              </a:spcAft>
              <a:buClr>
                <a:schemeClr val="accent1"/>
              </a:buClr>
              <a:buSzPts val="2800"/>
              <a:buFont typeface="Wingdings"/>
              <a:buNone/>
              <a:defRPr kumimoji="0" sz="2800" kern="1200" baseline="0">
                <a:solidFill>
                  <a:schemeClr val="tx1"/>
                </a:solidFill>
                <a:latin typeface="+mn-lt"/>
                <a:ea typeface="+mn-ea"/>
                <a:cs typeface="+mn-cs"/>
              </a:defRPr>
            </a:lvl6pPr>
            <a:lvl7pPr marL="2377440" lvl="6" indent="-228600" algn="l" rtl="0" eaLnBrk="1" latinLnBrk="0" hangingPunct="1">
              <a:lnSpc>
                <a:spcPct val="100000"/>
              </a:lnSpc>
              <a:spcBef>
                <a:spcPts val="0"/>
              </a:spcBef>
              <a:spcAft>
                <a:spcPts val="0"/>
              </a:spcAft>
              <a:buClr>
                <a:schemeClr val="accent2"/>
              </a:buClr>
              <a:buSzPts val="2800"/>
              <a:buFont typeface="Wingdings"/>
              <a:buNone/>
              <a:defRPr kumimoji="0" sz="2800" kern="1200" baseline="0">
                <a:solidFill>
                  <a:schemeClr val="tx1"/>
                </a:solidFill>
                <a:latin typeface="+mn-lt"/>
                <a:ea typeface="+mn-ea"/>
                <a:cs typeface="+mn-cs"/>
              </a:defRPr>
            </a:lvl7pPr>
            <a:lvl8pPr marL="2651760" lvl="7" indent="-228600" algn="l" rtl="0" eaLnBrk="1" latinLnBrk="0" hangingPunct="1">
              <a:lnSpc>
                <a:spcPct val="100000"/>
              </a:lnSpc>
              <a:spcBef>
                <a:spcPts val="0"/>
              </a:spcBef>
              <a:spcAft>
                <a:spcPts val="0"/>
              </a:spcAft>
              <a:buClr>
                <a:schemeClr val="accent3"/>
              </a:buClr>
              <a:buSzPts val="2800"/>
              <a:buFont typeface="Wingdings"/>
              <a:buNone/>
              <a:defRPr kumimoji="0" sz="2800" kern="1200" baseline="0">
                <a:solidFill>
                  <a:schemeClr val="tx1"/>
                </a:solidFill>
                <a:latin typeface="+mn-lt"/>
                <a:ea typeface="+mn-ea"/>
                <a:cs typeface="+mn-cs"/>
              </a:defRPr>
            </a:lvl8pPr>
            <a:lvl9pPr marL="2926080" lvl="8" indent="-228600" algn="l" rtl="0" eaLnBrk="1" latinLnBrk="0" hangingPunct="1">
              <a:lnSpc>
                <a:spcPct val="100000"/>
              </a:lnSpc>
              <a:spcBef>
                <a:spcPts val="0"/>
              </a:spcBef>
              <a:spcAft>
                <a:spcPts val="0"/>
              </a:spcAft>
              <a:buClr>
                <a:schemeClr val="accent4"/>
              </a:buClr>
              <a:buSzPts val="2800"/>
              <a:buFont typeface="Wingdings"/>
              <a:buNone/>
              <a:defRPr kumimoji="0" sz="2800" kern="1200" baseline="0">
                <a:solidFill>
                  <a:schemeClr val="tx1"/>
                </a:solidFill>
                <a:latin typeface="+mn-lt"/>
                <a:ea typeface="+mn-ea"/>
                <a:cs typeface="+mn-cs"/>
              </a:defRPr>
            </a:lvl9pPr>
          </a:lstStyle>
          <a:p>
            <a:pPr marL="0" indent="0"/>
            <a:r>
              <a:rPr lang="en-US" sz="1400" dirty="0">
                <a:latin typeface="Arial" panose="020B0604020202020204" pitchFamily="34" charset="0"/>
                <a:cs typeface="Arial" panose="020B0604020202020204" pitchFamily="34" charset="0"/>
              </a:rPr>
              <a:t>XÂY DỰNG WEBSITE QUẢN LÝ HỌC PHẦN SINH VIÊN</a:t>
            </a:r>
          </a:p>
        </p:txBody>
      </p:sp>
      <p:sp>
        <p:nvSpPr>
          <p:cNvPr id="3" name="Google Shape;1140;p50">
            <a:extLst>
              <a:ext uri="{FF2B5EF4-FFF2-40B4-BE49-F238E27FC236}">
                <a16:creationId xmlns:a16="http://schemas.microsoft.com/office/drawing/2014/main" id="{BDAD748A-DE47-AAD9-B5F1-6A2285B29ECE}"/>
              </a:ext>
            </a:extLst>
          </p:cNvPr>
          <p:cNvSpPr txBox="1">
            <a:spLocks/>
          </p:cNvSpPr>
          <p:nvPr/>
        </p:nvSpPr>
        <p:spPr>
          <a:xfrm flipH="1">
            <a:off x="1018840" y="2605750"/>
            <a:ext cx="6217194" cy="1121756"/>
          </a:xfrm>
          <a:prstGeom prst="rect">
            <a:avLst/>
          </a:prstGeom>
        </p:spPr>
        <p:txBody>
          <a:bodyPr spcFirstLastPara="1" vert="horz" wrap="square" lIns="91425" tIns="91425" rIns="91425" bIns="91425" anchor="b" anchorCtr="0">
            <a:noAutofit/>
          </a:bodyPr>
          <a:lstStyle>
            <a:lvl1pPr lvl="0" algn="l" rtl="0" eaLnBrk="1" latinLnBrk="0" hangingPunct="1">
              <a:spcBef>
                <a:spcPts val="0"/>
              </a:spcBef>
              <a:spcAft>
                <a:spcPts val="0"/>
              </a:spcAft>
              <a:buSzPts val="4800"/>
              <a:buNone/>
              <a:defRPr kumimoji="0" sz="4800" kern="1200">
                <a:solidFill>
                  <a:schemeClr val="tx2"/>
                </a:solidFill>
                <a:latin typeface="+mj-lt"/>
                <a:ea typeface="+mj-ea"/>
                <a:cs typeface="+mj-cs"/>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pPr>
              <a:buClrTx/>
              <a:buFontTx/>
            </a:pPr>
            <a:r>
              <a:rPr lang="en-US" sz="9600" dirty="0"/>
              <a:t>WATCHING</a:t>
            </a:r>
          </a:p>
        </p:txBody>
      </p:sp>
      <p:sp>
        <p:nvSpPr>
          <p:cNvPr id="8" name="Google Shape;1353;p51">
            <a:extLst>
              <a:ext uri="{FF2B5EF4-FFF2-40B4-BE49-F238E27FC236}">
                <a16:creationId xmlns:a16="http://schemas.microsoft.com/office/drawing/2014/main" id="{E96E677B-EACE-BFF5-518F-934385493D53}"/>
              </a:ext>
            </a:extLst>
          </p:cNvPr>
          <p:cNvSpPr/>
          <p:nvPr/>
        </p:nvSpPr>
        <p:spPr>
          <a:xfrm>
            <a:off x="8455903" y="1395129"/>
            <a:ext cx="383831" cy="227262"/>
          </a:xfrm>
          <a:custGeom>
            <a:avLst/>
            <a:gdLst/>
            <a:ahLst/>
            <a:cxnLst/>
            <a:rect l="l" t="t" r="r" b="b"/>
            <a:pathLst>
              <a:path w="8772" h="6017" extrusionOk="0">
                <a:moveTo>
                  <a:pt x="5088" y="0"/>
                </a:moveTo>
                <a:cubicBezTo>
                  <a:pt x="4884" y="0"/>
                  <a:pt x="4676" y="11"/>
                  <a:pt x="4466" y="32"/>
                </a:cubicBezTo>
                <a:cubicBezTo>
                  <a:pt x="2385" y="240"/>
                  <a:pt x="874" y="1805"/>
                  <a:pt x="1347" y="3892"/>
                </a:cubicBezTo>
                <a:lnTo>
                  <a:pt x="1" y="5219"/>
                </a:lnTo>
                <a:lnTo>
                  <a:pt x="1689" y="4809"/>
                </a:lnTo>
                <a:cubicBezTo>
                  <a:pt x="2190" y="5617"/>
                  <a:pt x="3363" y="6017"/>
                  <a:pt x="4593" y="6017"/>
                </a:cubicBezTo>
                <a:cubicBezTo>
                  <a:pt x="6338" y="6017"/>
                  <a:pt x="8199" y="5211"/>
                  <a:pt x="8417" y="3624"/>
                </a:cubicBezTo>
                <a:cubicBezTo>
                  <a:pt x="8772" y="1068"/>
                  <a:pt x="7116" y="0"/>
                  <a:pt x="5088" y="0"/>
                </a:cubicBezTo>
                <a:close/>
              </a:path>
            </a:pathLst>
          </a:custGeom>
          <a:gradFill>
            <a:gsLst>
              <a:gs pos="0">
                <a:srgbClr val="EEC9C3"/>
              </a:gs>
              <a:gs pos="100000">
                <a:srgbClr val="FF8C8C"/>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54;p51">
            <a:extLst>
              <a:ext uri="{FF2B5EF4-FFF2-40B4-BE49-F238E27FC236}">
                <a16:creationId xmlns:a16="http://schemas.microsoft.com/office/drawing/2014/main" id="{FD5FAE5C-A60D-9DB4-FCD4-0D534FE46567}"/>
              </a:ext>
            </a:extLst>
          </p:cNvPr>
          <p:cNvSpPr/>
          <p:nvPr/>
        </p:nvSpPr>
        <p:spPr>
          <a:xfrm flipH="1">
            <a:off x="8709075" y="1479318"/>
            <a:ext cx="36835" cy="76172"/>
          </a:xfrm>
          <a:custGeom>
            <a:avLst/>
            <a:gdLst/>
            <a:ahLst/>
            <a:cxnLst/>
            <a:rect l="l" t="t" r="r" b="b"/>
            <a:pathLst>
              <a:path w="692" h="1431" extrusionOk="0">
                <a:moveTo>
                  <a:pt x="148" y="0"/>
                </a:moveTo>
                <a:cubicBezTo>
                  <a:pt x="67" y="0"/>
                  <a:pt x="0" y="67"/>
                  <a:pt x="0" y="147"/>
                </a:cubicBezTo>
                <a:lnTo>
                  <a:pt x="0" y="1282"/>
                </a:lnTo>
                <a:cubicBezTo>
                  <a:pt x="0" y="1363"/>
                  <a:pt x="67" y="1430"/>
                  <a:pt x="148" y="1430"/>
                </a:cubicBezTo>
                <a:lnTo>
                  <a:pt x="547" y="1430"/>
                </a:lnTo>
                <a:cubicBezTo>
                  <a:pt x="625" y="1430"/>
                  <a:pt x="691" y="1363"/>
                  <a:pt x="691" y="1282"/>
                </a:cubicBezTo>
                <a:lnTo>
                  <a:pt x="691" y="147"/>
                </a:lnTo>
                <a:cubicBezTo>
                  <a:pt x="691" y="67"/>
                  <a:pt x="625" y="0"/>
                  <a:pt x="547" y="0"/>
                </a:cubicBezTo>
                <a:close/>
              </a:path>
            </a:pathLst>
          </a:custGeom>
          <a:solidFill>
            <a:srgbClr val="EDF2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55;p51">
            <a:extLst>
              <a:ext uri="{FF2B5EF4-FFF2-40B4-BE49-F238E27FC236}">
                <a16:creationId xmlns:a16="http://schemas.microsoft.com/office/drawing/2014/main" id="{F838554B-AB88-D033-6C42-5A1CEA1F3C62}"/>
              </a:ext>
            </a:extLst>
          </p:cNvPr>
          <p:cNvSpPr/>
          <p:nvPr/>
        </p:nvSpPr>
        <p:spPr>
          <a:xfrm flipH="1">
            <a:off x="8610600" y="1428750"/>
            <a:ext cx="90810" cy="127219"/>
          </a:xfrm>
          <a:custGeom>
            <a:avLst/>
            <a:gdLst/>
            <a:ahLst/>
            <a:cxnLst/>
            <a:rect l="l" t="t" r="r" b="b"/>
            <a:pathLst>
              <a:path w="1706" h="2390" extrusionOk="0">
                <a:moveTo>
                  <a:pt x="678" y="0"/>
                </a:moveTo>
                <a:cubicBezTo>
                  <a:pt x="601" y="0"/>
                  <a:pt x="625" y="292"/>
                  <a:pt x="608" y="406"/>
                </a:cubicBezTo>
                <a:cubicBezTo>
                  <a:pt x="574" y="587"/>
                  <a:pt x="0" y="916"/>
                  <a:pt x="0" y="1097"/>
                </a:cubicBezTo>
                <a:lnTo>
                  <a:pt x="0" y="2232"/>
                </a:lnTo>
                <a:cubicBezTo>
                  <a:pt x="0" y="2313"/>
                  <a:pt x="67" y="2380"/>
                  <a:pt x="148" y="2380"/>
                </a:cubicBezTo>
                <a:lnTo>
                  <a:pt x="1270" y="2390"/>
                </a:lnTo>
                <a:cubicBezTo>
                  <a:pt x="1380" y="2390"/>
                  <a:pt x="1471" y="2303"/>
                  <a:pt x="1471" y="2192"/>
                </a:cubicBezTo>
                <a:cubicBezTo>
                  <a:pt x="1471" y="2131"/>
                  <a:pt x="1440" y="2075"/>
                  <a:pt x="1394" y="2038"/>
                </a:cubicBezTo>
                <a:cubicBezTo>
                  <a:pt x="1484" y="2018"/>
                  <a:pt x="1547" y="1940"/>
                  <a:pt x="1547" y="1846"/>
                </a:cubicBezTo>
                <a:cubicBezTo>
                  <a:pt x="1547" y="1782"/>
                  <a:pt x="1518" y="1725"/>
                  <a:pt x="1474" y="1692"/>
                </a:cubicBezTo>
                <a:cubicBezTo>
                  <a:pt x="1561" y="1672"/>
                  <a:pt x="1628" y="1591"/>
                  <a:pt x="1628" y="1497"/>
                </a:cubicBezTo>
                <a:cubicBezTo>
                  <a:pt x="1628" y="1433"/>
                  <a:pt x="1598" y="1380"/>
                  <a:pt x="1555" y="1342"/>
                </a:cubicBezTo>
                <a:cubicBezTo>
                  <a:pt x="1642" y="1322"/>
                  <a:pt x="1705" y="1245"/>
                  <a:pt x="1705" y="1151"/>
                </a:cubicBezTo>
                <a:cubicBezTo>
                  <a:pt x="1705" y="1040"/>
                  <a:pt x="1618" y="950"/>
                  <a:pt x="1507" y="950"/>
                </a:cubicBezTo>
                <a:lnTo>
                  <a:pt x="813" y="950"/>
                </a:lnTo>
                <a:cubicBezTo>
                  <a:pt x="813" y="950"/>
                  <a:pt x="983" y="611"/>
                  <a:pt x="983" y="349"/>
                </a:cubicBezTo>
                <a:cubicBezTo>
                  <a:pt x="983" y="50"/>
                  <a:pt x="813" y="0"/>
                  <a:pt x="678" y="0"/>
                </a:cubicBezTo>
                <a:close/>
              </a:path>
            </a:pathLst>
          </a:custGeom>
          <a:solidFill>
            <a:srgbClr val="EDF2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798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7"/>
        <p:cNvGrpSpPr/>
        <p:nvPr/>
      </p:nvGrpSpPr>
      <p:grpSpPr>
        <a:xfrm>
          <a:off x="0" y="0"/>
          <a:ext cx="0" cy="0"/>
          <a:chOff x="0" y="0"/>
          <a:chExt cx="0" cy="0"/>
        </a:xfrm>
      </p:grpSpPr>
      <p:sp>
        <p:nvSpPr>
          <p:cNvPr id="198" name="Google Shape;198;p23"/>
          <p:cNvSpPr txBox="1">
            <a:spLocks noGrp="1"/>
          </p:cNvSpPr>
          <p:nvPr>
            <p:ph type="body" idx="1"/>
          </p:nvPr>
        </p:nvSpPr>
        <p:spPr>
          <a:prstGeom prst="rect">
            <a:avLst/>
          </a:prstGeom>
          <a:ln>
            <a:solidFill>
              <a:schemeClr val="accent1"/>
            </a:solidFill>
          </a:ln>
        </p:spPr>
        <p:txBody>
          <a:bodyPr spcFirstLastPara="1" wrap="square" lIns="91425" tIns="91425" rIns="91425" bIns="91425" anchor="ctr" anchorCtr="0">
            <a:noAutofit/>
          </a:bodyPr>
          <a:lstStyle/>
          <a:p>
            <a:pPr algn="just">
              <a:lnSpc>
                <a:spcPct val="150000"/>
              </a:lnSpc>
            </a:pPr>
            <a:r>
              <a:rPr lang="en-US" sz="1200" dirty="0">
                <a:latin typeface="Bauhaus-Light" pitchFamily="18" charset="0"/>
                <a:ea typeface="Bauhaus-Light" pitchFamily="18" charset="0"/>
                <a:cs typeface="Bauhaus-Light" pitchFamily="18" charset="0"/>
              </a:rPr>
              <a:t>	</a:t>
            </a:r>
            <a:r>
              <a:rPr lang="vi-VN" sz="1200" dirty="0">
                <a:latin typeface="Arial" panose="020B0604020202020204" pitchFamily="34" charset="0"/>
                <a:ea typeface="Bauhaus-Light" pitchFamily="18" charset="0"/>
                <a:cs typeface="Arial" panose="020B0604020202020204" pitchFamily="34" charset="0"/>
              </a:rPr>
              <a:t>Để nhìn nhận một cách khách quan thì lĩnh vực giáo dục, trường học cũng được xem là một lĩnh vực kinh doanh, mà một khi đã kinh doanh thì ắt có cạnh tranh. Mà để có thể cạnh tranh một cách hiệu quả thì điều đầu tiên phải có một chiến lược marketing hiệu quả. Và thiết kế website giáo dục, trường học chính là một phần của các chiến lược đó. Đằng sau những website trường hay Fanpage đã quá phổ biến thì vẫn đòi hỏi việc quản lý sinh viên – học phần đều được sử dụng, khai thác trên nền tảng ứng dụng hay website. Trang web này sẽ cho phép quản lý các thông tin về sinh viên, bao gồm thông tin cá nhân, lịch học, điểm số, v.v. Nó cũng cho phép tra cứu thông tin và thống kê dữ liệu. Việc sử dụng trang web này sẽ giúp giảm thiểu tối đa sự rối loạn và làm cho việc quản lý thông tin trở nên dễ dàng và hiệu quả hơn. </a:t>
            </a:r>
            <a:endParaRPr lang="en-US" sz="1200" dirty="0">
              <a:latin typeface="Arial" panose="020B0604020202020204" pitchFamily="34" charset="0"/>
              <a:ea typeface="Bauhaus-Light" pitchFamily="18" charset="0"/>
              <a:cs typeface="Arial" panose="020B0604020202020204" pitchFamily="34" charset="0"/>
            </a:endParaRPr>
          </a:p>
        </p:txBody>
      </p:sp>
      <p:sp>
        <p:nvSpPr>
          <p:cNvPr id="199" name="Google Shape;199;p23"/>
          <p:cNvSpPr txBox="1">
            <a:spLocks noGrp="1"/>
          </p:cNvSpPr>
          <p:nvPr>
            <p:ph type="ctr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latin typeface="Baskerville Old Face" panose="02020602080505020303" pitchFamily="18" charset="0"/>
                <a:ea typeface="Batang" panose="020B0503020000020004" pitchFamily="18" charset="-127"/>
                <a:cs typeface="Bauhaus-Light" pitchFamily="18" charset="0"/>
              </a:rPr>
              <a:t>MỞ ĐẦU</a:t>
            </a:r>
            <a:endParaRPr sz="2800" b="1" dirty="0">
              <a:latin typeface="Baskerville Old Face" panose="02020602080505020303" pitchFamily="18" charset="0"/>
              <a:ea typeface="Batang" panose="020B0503020000020004" pitchFamily="18" charset="-127"/>
              <a:cs typeface="Bauhaus-Light"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3"/>
        <p:cNvGrpSpPr/>
        <p:nvPr/>
      </p:nvGrpSpPr>
      <p:grpSpPr>
        <a:xfrm>
          <a:off x="0" y="0"/>
          <a:ext cx="0" cy="0"/>
          <a:chOff x="0" y="0"/>
          <a:chExt cx="0" cy="0"/>
        </a:xfrm>
      </p:grpSpPr>
      <p:sp>
        <p:nvSpPr>
          <p:cNvPr id="45" name="Google Shape;412;p40"/>
          <p:cNvSpPr/>
          <p:nvPr/>
        </p:nvSpPr>
        <p:spPr>
          <a:xfrm>
            <a:off x="591890" y="1059640"/>
            <a:ext cx="2043200" cy="3417112"/>
          </a:xfrm>
          <a:prstGeom prst="rect">
            <a:avLst/>
          </a:pr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46" name="Google Shape;414;p40"/>
          <p:cNvSpPr txBox="1">
            <a:spLocks/>
          </p:cNvSpPr>
          <p:nvPr/>
        </p:nvSpPr>
        <p:spPr>
          <a:xfrm>
            <a:off x="629414" y="2637753"/>
            <a:ext cx="2040387"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400" b="1" dirty="0">
                <a:latin typeface="Arial" panose="020B0604020202020204" pitchFamily="34" charset="0"/>
                <a:cs typeface="Arial" panose="020B0604020202020204" pitchFamily="34" charset="0"/>
              </a:rPr>
              <a:t>GIỚI THIỆU CHUNG VỀ CÔNG TY</a:t>
            </a:r>
          </a:p>
        </p:txBody>
      </p:sp>
      <p:sp>
        <p:nvSpPr>
          <p:cNvPr id="47" name="Google Shape;415;p40"/>
          <p:cNvSpPr txBox="1">
            <a:spLocks/>
          </p:cNvSpPr>
          <p:nvPr/>
        </p:nvSpPr>
        <p:spPr>
          <a:xfrm>
            <a:off x="716670" y="1845002"/>
            <a:ext cx="924600" cy="4122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just"/>
            <a:r>
              <a:rPr lang="en" b="1" dirty="0">
                <a:latin typeface="Arial" panose="020B0604020202020204" pitchFamily="34" charset="0"/>
                <a:cs typeface="Arial" panose="020B0604020202020204" pitchFamily="34" charset="0"/>
              </a:rPr>
              <a:t>1.</a:t>
            </a:r>
          </a:p>
        </p:txBody>
      </p:sp>
      <p:sp>
        <p:nvSpPr>
          <p:cNvPr id="65" name="Google Shape;432;p40"/>
          <p:cNvSpPr/>
          <p:nvPr/>
        </p:nvSpPr>
        <p:spPr>
          <a:xfrm>
            <a:off x="316940" y="100793"/>
            <a:ext cx="549900" cy="5499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66" name="Google Shape;433;p40"/>
          <p:cNvSpPr/>
          <p:nvPr/>
        </p:nvSpPr>
        <p:spPr>
          <a:xfrm>
            <a:off x="1402060" y="500977"/>
            <a:ext cx="796500" cy="7965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grpSp>
        <p:nvGrpSpPr>
          <p:cNvPr id="67" name="Google Shape;434;p40"/>
          <p:cNvGrpSpPr/>
          <p:nvPr/>
        </p:nvGrpSpPr>
        <p:grpSpPr>
          <a:xfrm rot="10800000">
            <a:off x="1186863" y="823412"/>
            <a:ext cx="537556" cy="136576"/>
            <a:chOff x="2641350" y="846250"/>
            <a:chExt cx="413600" cy="105075"/>
          </a:xfrm>
        </p:grpSpPr>
        <p:sp>
          <p:nvSpPr>
            <p:cNvPr id="68" name="Google Shape;435;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69" name="Google Shape;436;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70" name="Google Shape;437;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71" name="Google Shape;438;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grpSp>
      <p:sp>
        <p:nvSpPr>
          <p:cNvPr id="76" name="Google Shape;414;p40"/>
          <p:cNvSpPr txBox="1">
            <a:spLocks/>
          </p:cNvSpPr>
          <p:nvPr/>
        </p:nvSpPr>
        <p:spPr>
          <a:xfrm>
            <a:off x="3415517" y="1621208"/>
            <a:ext cx="2336400" cy="7224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just"/>
            <a:endParaRPr lang="en-US" b="1" dirty="0">
              <a:latin typeface="Arial" panose="020B0604020202020204" pitchFamily="34" charset="0"/>
              <a:cs typeface="Arial" panose="020B0604020202020204" pitchFamily="34" charset="0"/>
            </a:endParaRPr>
          </a:p>
        </p:txBody>
      </p:sp>
      <p:sp>
        <p:nvSpPr>
          <p:cNvPr id="5" name="Google Shape;412;p40">
            <a:extLst>
              <a:ext uri="{FF2B5EF4-FFF2-40B4-BE49-F238E27FC236}">
                <a16:creationId xmlns:a16="http://schemas.microsoft.com/office/drawing/2014/main" id="{E6F1641D-05A5-1B71-6516-64F2FB250CE7}"/>
              </a:ext>
            </a:extLst>
          </p:cNvPr>
          <p:cNvSpPr/>
          <p:nvPr/>
        </p:nvSpPr>
        <p:spPr>
          <a:xfrm>
            <a:off x="2730490" y="1059640"/>
            <a:ext cx="2043200" cy="3417111"/>
          </a:xfrm>
          <a:prstGeom prst="rect">
            <a:avLst/>
          </a:pr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latin typeface="Arial" panose="020B0604020202020204" pitchFamily="34" charset="0"/>
              <a:cs typeface="Arial" panose="020B0604020202020204" pitchFamily="34" charset="0"/>
            </a:endParaRPr>
          </a:p>
        </p:txBody>
      </p:sp>
      <p:sp>
        <p:nvSpPr>
          <p:cNvPr id="6" name="Google Shape;414;p40">
            <a:extLst>
              <a:ext uri="{FF2B5EF4-FFF2-40B4-BE49-F238E27FC236}">
                <a16:creationId xmlns:a16="http://schemas.microsoft.com/office/drawing/2014/main" id="{21D6F91C-D1A2-C46C-CCC4-529F875BD356}"/>
              </a:ext>
            </a:extLst>
          </p:cNvPr>
          <p:cNvSpPr txBox="1">
            <a:spLocks/>
          </p:cNvSpPr>
          <p:nvPr/>
        </p:nvSpPr>
        <p:spPr>
          <a:xfrm>
            <a:off x="2718907" y="2466553"/>
            <a:ext cx="2040387"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400" b="1" dirty="0">
                <a:latin typeface="Arial" panose="020B0604020202020204" pitchFamily="34" charset="0"/>
                <a:cs typeface="Arial" panose="020B0604020202020204" pitchFamily="34" charset="0"/>
              </a:rPr>
              <a:t>PHẠM VI ĐỀ TÀI</a:t>
            </a:r>
          </a:p>
        </p:txBody>
      </p:sp>
      <p:sp>
        <p:nvSpPr>
          <p:cNvPr id="7" name="Google Shape;415;p40">
            <a:extLst>
              <a:ext uri="{FF2B5EF4-FFF2-40B4-BE49-F238E27FC236}">
                <a16:creationId xmlns:a16="http://schemas.microsoft.com/office/drawing/2014/main" id="{3D6C64AC-5935-312D-F58F-CBB17524F92B}"/>
              </a:ext>
            </a:extLst>
          </p:cNvPr>
          <p:cNvSpPr txBox="1">
            <a:spLocks/>
          </p:cNvSpPr>
          <p:nvPr/>
        </p:nvSpPr>
        <p:spPr>
          <a:xfrm>
            <a:off x="2834634" y="1845002"/>
            <a:ext cx="924600" cy="4122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just"/>
            <a:r>
              <a:rPr lang="en" b="1" dirty="0">
                <a:latin typeface="Arial" panose="020B0604020202020204" pitchFamily="34" charset="0"/>
                <a:cs typeface="Arial" panose="020B0604020202020204" pitchFamily="34" charset="0"/>
              </a:rPr>
              <a:t>2.</a:t>
            </a:r>
          </a:p>
        </p:txBody>
      </p:sp>
      <p:sp>
        <p:nvSpPr>
          <p:cNvPr id="8" name="Google Shape;412;p40">
            <a:extLst>
              <a:ext uri="{FF2B5EF4-FFF2-40B4-BE49-F238E27FC236}">
                <a16:creationId xmlns:a16="http://schemas.microsoft.com/office/drawing/2014/main" id="{F7F791F6-DEE5-462A-A74A-4C6A20921643}"/>
              </a:ext>
            </a:extLst>
          </p:cNvPr>
          <p:cNvSpPr/>
          <p:nvPr/>
        </p:nvSpPr>
        <p:spPr>
          <a:xfrm>
            <a:off x="4843112" y="1059641"/>
            <a:ext cx="2043200" cy="3417110"/>
          </a:xfrm>
          <a:prstGeom prst="rect">
            <a:avLst/>
          </a:pr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latin typeface="Arial" panose="020B0604020202020204" pitchFamily="34" charset="0"/>
              <a:cs typeface="Arial" panose="020B0604020202020204" pitchFamily="34" charset="0"/>
            </a:endParaRPr>
          </a:p>
        </p:txBody>
      </p:sp>
      <p:sp>
        <p:nvSpPr>
          <p:cNvPr id="9" name="Google Shape;414;p40">
            <a:extLst>
              <a:ext uri="{FF2B5EF4-FFF2-40B4-BE49-F238E27FC236}">
                <a16:creationId xmlns:a16="http://schemas.microsoft.com/office/drawing/2014/main" id="{B9C061F1-EE8F-04D9-CE12-B1A787CB25B1}"/>
              </a:ext>
            </a:extLst>
          </p:cNvPr>
          <p:cNvSpPr txBox="1">
            <a:spLocks/>
          </p:cNvSpPr>
          <p:nvPr/>
        </p:nvSpPr>
        <p:spPr>
          <a:xfrm>
            <a:off x="4823596" y="2799893"/>
            <a:ext cx="2040387"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400" b="1" dirty="0">
                <a:latin typeface="Arial" panose="020B0604020202020204" pitchFamily="34" charset="0"/>
                <a:cs typeface="Arial" panose="020B0604020202020204" pitchFamily="34" charset="0"/>
              </a:rPr>
              <a:t>XÂY DỰNG &amp; HOÀN THIỆN HỆ THỐNG</a:t>
            </a:r>
          </a:p>
        </p:txBody>
      </p:sp>
      <p:sp>
        <p:nvSpPr>
          <p:cNvPr id="10" name="Google Shape;415;p40">
            <a:extLst>
              <a:ext uri="{FF2B5EF4-FFF2-40B4-BE49-F238E27FC236}">
                <a16:creationId xmlns:a16="http://schemas.microsoft.com/office/drawing/2014/main" id="{DF8B56DC-7A48-7E09-085F-9BD387B44061}"/>
              </a:ext>
            </a:extLst>
          </p:cNvPr>
          <p:cNvSpPr txBox="1">
            <a:spLocks/>
          </p:cNvSpPr>
          <p:nvPr/>
        </p:nvSpPr>
        <p:spPr>
          <a:xfrm>
            <a:off x="4956898" y="1845002"/>
            <a:ext cx="924600" cy="4122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just"/>
            <a:r>
              <a:rPr lang="en" b="1" dirty="0">
                <a:latin typeface="Arial" panose="020B0604020202020204" pitchFamily="34" charset="0"/>
                <a:cs typeface="Arial" panose="020B0604020202020204" pitchFamily="34" charset="0"/>
              </a:rPr>
              <a:t>3.</a:t>
            </a:r>
          </a:p>
        </p:txBody>
      </p:sp>
      <p:sp>
        <p:nvSpPr>
          <p:cNvPr id="11" name="Google Shape;412;p40">
            <a:extLst>
              <a:ext uri="{FF2B5EF4-FFF2-40B4-BE49-F238E27FC236}">
                <a16:creationId xmlns:a16="http://schemas.microsoft.com/office/drawing/2014/main" id="{37254EE4-9570-C31E-ED9E-2AFCBEE82A4A}"/>
              </a:ext>
            </a:extLst>
          </p:cNvPr>
          <p:cNvSpPr/>
          <p:nvPr/>
        </p:nvSpPr>
        <p:spPr>
          <a:xfrm>
            <a:off x="6971020" y="1059640"/>
            <a:ext cx="2043200" cy="3417110"/>
          </a:xfrm>
          <a:prstGeom prst="rect">
            <a:avLst/>
          </a:pr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a:latin typeface="Arial" panose="020B0604020202020204" pitchFamily="34" charset="0"/>
              <a:cs typeface="Arial" panose="020B0604020202020204" pitchFamily="34" charset="0"/>
            </a:endParaRPr>
          </a:p>
        </p:txBody>
      </p:sp>
      <p:sp>
        <p:nvSpPr>
          <p:cNvPr id="12" name="Google Shape;414;p40">
            <a:extLst>
              <a:ext uri="{FF2B5EF4-FFF2-40B4-BE49-F238E27FC236}">
                <a16:creationId xmlns:a16="http://schemas.microsoft.com/office/drawing/2014/main" id="{5B7AFACC-1CF5-05FC-BED1-083EFDCD6BF6}"/>
              </a:ext>
            </a:extLst>
          </p:cNvPr>
          <p:cNvSpPr txBox="1">
            <a:spLocks/>
          </p:cNvSpPr>
          <p:nvPr/>
        </p:nvSpPr>
        <p:spPr>
          <a:xfrm>
            <a:off x="7105490" y="2236293"/>
            <a:ext cx="2040387"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l"/>
            <a:r>
              <a:rPr lang="en-US" sz="2400" b="1" dirty="0">
                <a:latin typeface="Arial" panose="020B0604020202020204" pitchFamily="34" charset="0"/>
                <a:cs typeface="Arial" panose="020B0604020202020204" pitchFamily="34" charset="0"/>
              </a:rPr>
              <a:t>KẾT LUẬN</a:t>
            </a:r>
          </a:p>
        </p:txBody>
      </p:sp>
      <p:sp>
        <p:nvSpPr>
          <p:cNvPr id="13" name="Google Shape;415;p40">
            <a:extLst>
              <a:ext uri="{FF2B5EF4-FFF2-40B4-BE49-F238E27FC236}">
                <a16:creationId xmlns:a16="http://schemas.microsoft.com/office/drawing/2014/main" id="{A66A1842-16D3-1BF9-884C-5DAA6A1713BC}"/>
              </a:ext>
            </a:extLst>
          </p:cNvPr>
          <p:cNvSpPr txBox="1">
            <a:spLocks/>
          </p:cNvSpPr>
          <p:nvPr/>
        </p:nvSpPr>
        <p:spPr>
          <a:xfrm>
            <a:off x="7078712" y="1845002"/>
            <a:ext cx="924600" cy="4122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just"/>
            <a:r>
              <a:rPr lang="en" b="1" dirty="0">
                <a:latin typeface="Arial" panose="020B0604020202020204" pitchFamily="34" charset="0"/>
                <a:cs typeface="Arial" panose="020B0604020202020204" pitchFamily="34" charset="0"/>
              </a:rPr>
              <a:t>4.</a:t>
            </a:r>
          </a:p>
        </p:txBody>
      </p:sp>
      <p:sp>
        <p:nvSpPr>
          <p:cNvPr id="17" name="Google Shape;414;p40">
            <a:extLst>
              <a:ext uri="{FF2B5EF4-FFF2-40B4-BE49-F238E27FC236}">
                <a16:creationId xmlns:a16="http://schemas.microsoft.com/office/drawing/2014/main" id="{E16F907F-80C5-CFD6-B51B-3549ECE6C07D}"/>
              </a:ext>
            </a:extLst>
          </p:cNvPr>
          <p:cNvSpPr txBox="1">
            <a:spLocks/>
          </p:cNvSpPr>
          <p:nvPr/>
        </p:nvSpPr>
        <p:spPr>
          <a:xfrm>
            <a:off x="2262050" y="375743"/>
            <a:ext cx="6790440" cy="722400"/>
          </a:xfrm>
          <a:prstGeom prst="rect">
            <a:avLst/>
          </a:prstGeom>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pPr algn="l"/>
            <a:r>
              <a:rPr lang="en-US" sz="2000" b="1" i="1" dirty="0">
                <a:latin typeface="Arial" panose="020B0604020202020204" pitchFamily="34" charset="0"/>
                <a:cs typeface="Arial" panose="020B0604020202020204" pitchFamily="34" charset="0"/>
              </a:rPr>
              <a:t>XÂY DỰNG WEBSITE QUẢN LÝ HỌC PHẦN SINH VIÊN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a:solidFill>
                  <a:srgbClr val="FFFFFF"/>
                </a:solidFill>
              </a:rPr>
              <a:t>”</a:t>
            </a:r>
            <a:endParaRPr sz="960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420688" y="4053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1. GIỚI THIỆU CHUNG VỀ CÔNG TY</a:t>
            </a:r>
          </a:p>
        </p:txBody>
      </p:sp>
      <p:sp>
        <p:nvSpPr>
          <p:cNvPr id="4" name="Subtitle 3">
            <a:extLst>
              <a:ext uri="{FF2B5EF4-FFF2-40B4-BE49-F238E27FC236}">
                <a16:creationId xmlns:a16="http://schemas.microsoft.com/office/drawing/2014/main" id="{3A09A000-4F11-7B58-3857-6A860B26F04A}"/>
              </a:ext>
            </a:extLst>
          </p:cNvPr>
          <p:cNvSpPr>
            <a:spLocks noGrp="1"/>
          </p:cNvSpPr>
          <p:nvPr>
            <p:ph type="subTitle" idx="1"/>
          </p:nvPr>
        </p:nvSpPr>
        <p:spPr>
          <a:xfrm>
            <a:off x="822960" y="1193960"/>
            <a:ext cx="5730240" cy="578575"/>
          </a:xfrm>
        </p:spPr>
        <p:txBody>
          <a:bodyPr/>
          <a:lstStyle/>
          <a:p>
            <a:r>
              <a:rPr lang="en-US" sz="2000" b="1" dirty="0" err="1">
                <a:effectLst/>
                <a:latin typeface="Arial" panose="020B0604020202020204" pitchFamily="34" charset="0"/>
                <a:ea typeface="Calibri" panose="020F0502020204030204" pitchFamily="34" charset="0"/>
                <a:cs typeface="Arial" panose="020B0604020202020204" pitchFamily="34" charset="0"/>
              </a:rPr>
              <a:t>Trung</a:t>
            </a:r>
            <a:r>
              <a:rPr lang="en-US" sz="2000" b="1" dirty="0">
                <a:effectLst/>
                <a:latin typeface="Arial" panose="020B0604020202020204" pitchFamily="34" charset="0"/>
                <a:ea typeface="Calibri" panose="020F0502020204030204" pitchFamily="34" charset="0"/>
                <a:cs typeface="Arial" panose="020B0604020202020204" pitchFamily="34" charset="0"/>
              </a:rPr>
              <a:t> </a:t>
            </a:r>
            <a:r>
              <a:rPr lang="en-US" sz="2000" b="1" dirty="0" err="1">
                <a:effectLst/>
                <a:latin typeface="Arial" panose="020B0604020202020204" pitchFamily="34" charset="0"/>
                <a:ea typeface="Calibri" panose="020F0502020204030204" pitchFamily="34" charset="0"/>
                <a:cs typeface="Arial" panose="020B0604020202020204" pitchFamily="34" charset="0"/>
              </a:rPr>
              <a:t>tâm</a:t>
            </a:r>
            <a:r>
              <a:rPr lang="en-US" sz="2000" b="1" dirty="0">
                <a:effectLst/>
                <a:latin typeface="Arial" panose="020B0604020202020204" pitchFamily="34" charset="0"/>
                <a:ea typeface="Calibri" panose="020F0502020204030204" pitchFamily="34" charset="0"/>
                <a:cs typeface="Arial" panose="020B0604020202020204" pitchFamily="34" charset="0"/>
              </a:rPr>
              <a:t> tin học </a:t>
            </a:r>
            <a:r>
              <a:rPr lang="en-US" sz="2000" b="1" dirty="0" err="1">
                <a:effectLst/>
                <a:latin typeface="Arial" panose="020B0604020202020204" pitchFamily="34" charset="0"/>
                <a:ea typeface="Calibri" panose="020F0502020204030204" pitchFamily="34" charset="0"/>
                <a:cs typeface="Arial" panose="020B0604020202020204" pitchFamily="34" charset="0"/>
              </a:rPr>
              <a:t>thống</a:t>
            </a:r>
            <a:r>
              <a:rPr lang="en-US" sz="2000" b="1" dirty="0">
                <a:effectLst/>
                <a:latin typeface="Arial" panose="020B0604020202020204" pitchFamily="34" charset="0"/>
                <a:ea typeface="Calibri" panose="020F0502020204030204" pitchFamily="34" charset="0"/>
                <a:cs typeface="Arial" panose="020B0604020202020204" pitchFamily="34" charset="0"/>
              </a:rPr>
              <a:t> </a:t>
            </a:r>
            <a:r>
              <a:rPr lang="en-US" sz="2000" b="1" dirty="0" err="1">
                <a:effectLst/>
                <a:latin typeface="Arial" panose="020B0604020202020204" pitchFamily="34" charset="0"/>
                <a:ea typeface="Calibri" panose="020F0502020204030204" pitchFamily="34" charset="0"/>
                <a:cs typeface="Arial" panose="020B0604020202020204" pitchFamily="34" charset="0"/>
              </a:rPr>
              <a:t>kê</a:t>
            </a:r>
            <a:r>
              <a:rPr lang="en-US" sz="2000" b="1" dirty="0">
                <a:effectLst/>
                <a:latin typeface="Arial" panose="020B0604020202020204" pitchFamily="34" charset="0"/>
                <a:ea typeface="Calibri" panose="020F0502020204030204" pitchFamily="34" charset="0"/>
                <a:cs typeface="Arial" panose="020B0604020202020204" pitchFamily="34" charset="0"/>
              </a:rPr>
              <a:t> </a:t>
            </a:r>
            <a:r>
              <a:rPr lang="en-US" sz="2000" b="1" dirty="0" err="1">
                <a:effectLst/>
                <a:latin typeface="Arial" panose="020B0604020202020204" pitchFamily="34" charset="0"/>
                <a:ea typeface="Calibri" panose="020F0502020204030204" pitchFamily="34" charset="0"/>
                <a:cs typeface="Arial" panose="020B0604020202020204" pitchFamily="34" charset="0"/>
              </a:rPr>
              <a:t>khu</a:t>
            </a:r>
            <a:r>
              <a:rPr lang="en-US" sz="2000" b="1" dirty="0">
                <a:effectLst/>
                <a:latin typeface="Arial" panose="020B0604020202020204" pitchFamily="34" charset="0"/>
                <a:ea typeface="Calibri" panose="020F0502020204030204" pitchFamily="34" charset="0"/>
                <a:cs typeface="Arial" panose="020B0604020202020204" pitchFamily="34" charset="0"/>
              </a:rPr>
              <a:t> </a:t>
            </a:r>
            <a:r>
              <a:rPr lang="en-US" sz="2000" b="1" dirty="0" err="1">
                <a:effectLst/>
                <a:latin typeface="Arial" panose="020B0604020202020204" pitchFamily="34" charset="0"/>
                <a:ea typeface="Calibri" panose="020F0502020204030204" pitchFamily="34" charset="0"/>
                <a:cs typeface="Arial" panose="020B0604020202020204" pitchFamily="34" charset="0"/>
              </a:rPr>
              <a:t>vực</a:t>
            </a:r>
            <a:r>
              <a:rPr lang="en-US" sz="2000" b="1" dirty="0">
                <a:effectLst/>
                <a:latin typeface="Arial" panose="020B0604020202020204" pitchFamily="34" charset="0"/>
                <a:ea typeface="Calibri" panose="020F0502020204030204" pitchFamily="34" charset="0"/>
                <a:cs typeface="Arial" panose="020B0604020202020204" pitchFamily="34" charset="0"/>
              </a:rPr>
              <a:t> II (</a:t>
            </a:r>
            <a:r>
              <a:rPr lang="en-US" sz="2000" b="1" dirty="0" err="1">
                <a:effectLst/>
                <a:latin typeface="Arial" panose="020B0604020202020204" pitchFamily="34" charset="0"/>
                <a:ea typeface="Calibri" panose="020F0502020204030204" pitchFamily="34" charset="0"/>
                <a:cs typeface="Arial" panose="020B0604020202020204" pitchFamily="34" charset="0"/>
              </a:rPr>
              <a:t>Cosis</a:t>
            </a:r>
            <a:r>
              <a:rPr lang="en-US" sz="2000" b="1" dirty="0">
                <a:effectLst/>
                <a:latin typeface="Arial" panose="020B0604020202020204" pitchFamily="34" charset="0"/>
                <a:ea typeface="Calibri" panose="020F0502020204030204" pitchFamily="34" charset="0"/>
                <a:cs typeface="Arial" panose="020B0604020202020204" pitchFamily="34" charset="0"/>
              </a:rPr>
              <a:t>).</a:t>
            </a:r>
            <a:endParaRPr lang="en-US" sz="2000" b="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42E05CA-F72C-43E9-F059-9A32BF2E2325}"/>
              </a:ext>
            </a:extLst>
          </p:cNvPr>
          <p:cNvPicPr>
            <a:picLocks noChangeAspect="1"/>
          </p:cNvPicPr>
          <p:nvPr/>
        </p:nvPicPr>
        <p:blipFill>
          <a:blip r:embed="rId3"/>
          <a:stretch>
            <a:fillRect/>
          </a:stretch>
        </p:blipFill>
        <p:spPr>
          <a:xfrm>
            <a:off x="637382" y="1733550"/>
            <a:ext cx="7639154" cy="708834"/>
          </a:xfrm>
          <a:prstGeom prst="rect">
            <a:avLst/>
          </a:prstGeom>
        </p:spPr>
      </p:pic>
      <p:sp>
        <p:nvSpPr>
          <p:cNvPr id="8" name="Subtitle 3">
            <a:extLst>
              <a:ext uri="{FF2B5EF4-FFF2-40B4-BE49-F238E27FC236}">
                <a16:creationId xmlns:a16="http://schemas.microsoft.com/office/drawing/2014/main" id="{05F71DBE-AF8D-93D0-CB58-17D5FCAB4106}"/>
              </a:ext>
            </a:extLst>
          </p:cNvPr>
          <p:cNvSpPr txBox="1">
            <a:spLocks/>
          </p:cNvSpPr>
          <p:nvPr/>
        </p:nvSpPr>
        <p:spPr>
          <a:xfrm>
            <a:off x="852832" y="3121958"/>
            <a:ext cx="7910168" cy="1415211"/>
          </a:xfrm>
          <a:prstGeom prst="rect">
            <a:avLst/>
          </a:prstGeom>
          <a:noFill/>
        </p:spPr>
        <p:txBody>
          <a:bodyPr spcFirstLastPara="1" vert="horz" wrap="square" lIns="91425" tIns="91425" rIns="91425" bIns="91425" anchor="ctr" anchorCtr="0">
            <a:noAutofit/>
          </a:bodyPr>
          <a:lstStyle>
            <a:lvl1pPr marL="320040" lvl="0" indent="-320040" algn="ctr" rtl="0" eaLnBrk="1" latinLnBrk="0" hangingPunct="1">
              <a:lnSpc>
                <a:spcPct val="100000"/>
              </a:lnSpc>
              <a:spcBef>
                <a:spcPts val="0"/>
              </a:spcBef>
              <a:spcAft>
                <a:spcPts val="0"/>
              </a:spcAft>
              <a:buClr>
                <a:schemeClr val="accent2"/>
              </a:buClr>
              <a:buSzPct val="60000"/>
              <a:buFont typeface="Wingdings"/>
              <a:buNone/>
              <a:defRPr kumimoji="0" sz="2400" kern="1200">
                <a:solidFill>
                  <a:schemeClr val="tx1"/>
                </a:solidFill>
                <a:latin typeface="+mn-lt"/>
                <a:ea typeface="+mn-ea"/>
                <a:cs typeface="+mn-cs"/>
              </a:defRPr>
            </a:lvl1pPr>
            <a:lvl2pPr marL="640080" lvl="1" indent="-274320" algn="ctr" rtl="0" eaLnBrk="1" latinLnBrk="0" hangingPunct="1">
              <a:lnSpc>
                <a:spcPct val="100000"/>
              </a:lnSpc>
              <a:spcBef>
                <a:spcPts val="0"/>
              </a:spcBef>
              <a:spcAft>
                <a:spcPts val="0"/>
              </a:spcAft>
              <a:buClr>
                <a:schemeClr val="accent1"/>
              </a:buClr>
              <a:buSzPct val="70000"/>
              <a:buFont typeface="Wingdings 2"/>
              <a:buNone/>
              <a:defRPr kumimoji="0" sz="2400" kern="1200">
                <a:solidFill>
                  <a:schemeClr val="tx1"/>
                </a:solidFill>
                <a:latin typeface="+mn-lt"/>
                <a:ea typeface="+mn-ea"/>
                <a:cs typeface="+mn-cs"/>
              </a:defRPr>
            </a:lvl2pPr>
            <a:lvl3pPr marL="914400" lvl="2" indent="-228600" algn="ctr" rtl="0" eaLnBrk="1" latinLnBrk="0" hangingPunct="1">
              <a:lnSpc>
                <a:spcPct val="100000"/>
              </a:lnSpc>
              <a:spcBef>
                <a:spcPts val="0"/>
              </a:spcBef>
              <a:spcAft>
                <a:spcPts val="0"/>
              </a:spcAft>
              <a:buClr>
                <a:schemeClr val="accent2"/>
              </a:buClr>
              <a:buSzPct val="75000"/>
              <a:buFont typeface="Wingdings"/>
              <a:buNone/>
              <a:defRPr kumimoji="0" sz="2400" kern="1200">
                <a:solidFill>
                  <a:schemeClr val="tx1"/>
                </a:solidFill>
                <a:latin typeface="+mn-lt"/>
                <a:ea typeface="+mn-ea"/>
                <a:cs typeface="+mn-cs"/>
              </a:defRPr>
            </a:lvl3pPr>
            <a:lvl4pPr marL="1371600" lvl="3" indent="-228600" algn="ctr" rtl="0" eaLnBrk="1" latinLnBrk="0" hangingPunct="1">
              <a:lnSpc>
                <a:spcPct val="100000"/>
              </a:lnSpc>
              <a:spcBef>
                <a:spcPts val="0"/>
              </a:spcBef>
              <a:spcAft>
                <a:spcPts val="0"/>
              </a:spcAft>
              <a:buClr>
                <a:schemeClr val="accent3"/>
              </a:buClr>
              <a:buSzPct val="75000"/>
              <a:buFont typeface="Wingdings"/>
              <a:buNone/>
              <a:defRPr kumimoji="0" sz="2400" kern="1200">
                <a:solidFill>
                  <a:schemeClr val="tx1"/>
                </a:solidFill>
                <a:latin typeface="+mn-lt"/>
                <a:ea typeface="+mn-ea"/>
                <a:cs typeface="+mn-cs"/>
              </a:defRPr>
            </a:lvl4pPr>
            <a:lvl5pPr marL="1828800" lvl="4" indent="-228600" algn="ctr" rtl="0" eaLnBrk="1" latinLnBrk="0" hangingPunct="1">
              <a:lnSpc>
                <a:spcPct val="100000"/>
              </a:lnSpc>
              <a:spcBef>
                <a:spcPts val="0"/>
              </a:spcBef>
              <a:spcAft>
                <a:spcPts val="0"/>
              </a:spcAft>
              <a:buClr>
                <a:schemeClr val="accent4"/>
              </a:buClr>
              <a:buSzPct val="65000"/>
              <a:buFont typeface="Wingdings"/>
              <a:buNone/>
              <a:defRPr kumimoji="0" sz="2400" kern="1200">
                <a:solidFill>
                  <a:schemeClr val="tx1"/>
                </a:solidFill>
                <a:latin typeface="+mn-lt"/>
                <a:ea typeface="+mn-ea"/>
                <a:cs typeface="+mn-cs"/>
              </a:defRPr>
            </a:lvl5pPr>
            <a:lvl6pPr marL="2103120" lvl="5" indent="-228600" algn="ctr" rtl="0" eaLnBrk="1" latinLnBrk="0" hangingPunct="1">
              <a:lnSpc>
                <a:spcPct val="100000"/>
              </a:lnSpc>
              <a:spcBef>
                <a:spcPts val="0"/>
              </a:spcBef>
              <a:spcAft>
                <a:spcPts val="0"/>
              </a:spcAft>
              <a:buClr>
                <a:schemeClr val="accent1"/>
              </a:buClr>
              <a:buFont typeface="Wingdings"/>
              <a:buNone/>
              <a:defRPr kumimoji="0" sz="2400" kern="1200" baseline="0">
                <a:solidFill>
                  <a:schemeClr val="tx1"/>
                </a:solidFill>
                <a:latin typeface="+mn-lt"/>
                <a:ea typeface="+mn-ea"/>
                <a:cs typeface="+mn-cs"/>
              </a:defRPr>
            </a:lvl6pPr>
            <a:lvl7pPr marL="2377440" lvl="6" indent="-228600" algn="ctr" rtl="0" eaLnBrk="1" latinLnBrk="0" hangingPunct="1">
              <a:lnSpc>
                <a:spcPct val="100000"/>
              </a:lnSpc>
              <a:spcBef>
                <a:spcPts val="0"/>
              </a:spcBef>
              <a:spcAft>
                <a:spcPts val="0"/>
              </a:spcAft>
              <a:buClr>
                <a:schemeClr val="accent2"/>
              </a:buClr>
              <a:buFont typeface="Wingdings"/>
              <a:buNone/>
              <a:defRPr kumimoji="0" sz="2400" kern="1200" baseline="0">
                <a:solidFill>
                  <a:schemeClr val="tx1"/>
                </a:solidFill>
                <a:latin typeface="+mn-lt"/>
                <a:ea typeface="+mn-ea"/>
                <a:cs typeface="+mn-cs"/>
              </a:defRPr>
            </a:lvl7pPr>
            <a:lvl8pPr marL="2651760" lvl="7" indent="-228600" algn="ctr" rtl="0" eaLnBrk="1" latinLnBrk="0" hangingPunct="1">
              <a:lnSpc>
                <a:spcPct val="100000"/>
              </a:lnSpc>
              <a:spcBef>
                <a:spcPts val="0"/>
              </a:spcBef>
              <a:spcAft>
                <a:spcPts val="0"/>
              </a:spcAft>
              <a:buClr>
                <a:schemeClr val="accent3"/>
              </a:buClr>
              <a:buFont typeface="Wingdings"/>
              <a:buNone/>
              <a:defRPr kumimoji="0" sz="2400" kern="1200" baseline="0">
                <a:solidFill>
                  <a:schemeClr val="tx1"/>
                </a:solidFill>
                <a:latin typeface="+mn-lt"/>
                <a:ea typeface="+mn-ea"/>
                <a:cs typeface="+mn-cs"/>
              </a:defRPr>
            </a:lvl8pPr>
            <a:lvl9pPr marL="2926080" lvl="8" indent="-228600" algn="ctr" rtl="0" eaLnBrk="1" latinLnBrk="0" hangingPunct="1">
              <a:lnSpc>
                <a:spcPct val="100000"/>
              </a:lnSpc>
              <a:spcBef>
                <a:spcPts val="0"/>
              </a:spcBef>
              <a:spcAft>
                <a:spcPts val="0"/>
              </a:spcAft>
              <a:buClr>
                <a:schemeClr val="accent4"/>
              </a:buClr>
              <a:buFont typeface="Wingdings"/>
              <a:buNone/>
              <a:defRPr kumimoji="0" sz="2400" kern="1200" baseline="0">
                <a:solidFill>
                  <a:schemeClr val="tx1"/>
                </a:solidFill>
                <a:latin typeface="+mn-lt"/>
                <a:ea typeface="+mn-ea"/>
                <a:cs typeface="+mn-cs"/>
              </a:defRPr>
            </a:lvl9pPr>
          </a:lstStyle>
          <a:p>
            <a:pPr marL="342900" lvl="0" indent="-342900" algn="just">
              <a:lnSpc>
                <a:spcPct val="200000"/>
              </a:lnSpc>
              <a:buFont typeface="Wingdings" panose="05000000000000000000" pitchFamily="2" charset="2"/>
              <a:buChar char="Ø"/>
            </a:pPr>
            <a:r>
              <a:rPr lang="en-US" sz="1600" dirty="0" err="1">
                <a:latin typeface="Arial" panose="020B0604020202020204" pitchFamily="34" charset="0"/>
                <a:ea typeface="Calibri" panose="020F0502020204030204" pitchFamily="34" charset="0"/>
                <a:cs typeface="Arial" panose="020B0604020202020204" pitchFamily="34" charset="0"/>
              </a:rPr>
              <a:t>Trung</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tâm</a:t>
            </a:r>
            <a:r>
              <a:rPr lang="en-US" sz="1600" dirty="0">
                <a:latin typeface="Arial" panose="020B0604020202020204" pitchFamily="34" charset="0"/>
                <a:ea typeface="Calibri" panose="020F0502020204030204" pitchFamily="34" charset="0"/>
                <a:cs typeface="Arial" panose="020B0604020202020204" pitchFamily="34" charset="0"/>
              </a:rPr>
              <a:t> máy </a:t>
            </a:r>
            <a:r>
              <a:rPr lang="en-US" sz="1600" dirty="0" err="1">
                <a:latin typeface="Arial" panose="020B0604020202020204" pitchFamily="34" charset="0"/>
                <a:ea typeface="Calibri" panose="020F0502020204030204" pitchFamily="34" charset="0"/>
                <a:cs typeface="Arial" panose="020B0604020202020204" pitchFamily="34" charset="0"/>
              </a:rPr>
              <a:t>chủ</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khu</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vực</a:t>
            </a:r>
            <a:r>
              <a:rPr lang="en-US" sz="1600" dirty="0">
                <a:latin typeface="Arial" panose="020B0604020202020204" pitchFamily="34" charset="0"/>
                <a:ea typeface="Calibri" panose="020F0502020204030204" pitchFamily="34" charset="0"/>
                <a:cs typeface="Arial" panose="020B0604020202020204" pitchFamily="34" charset="0"/>
              </a:rPr>
              <a:t> II; </a:t>
            </a:r>
          </a:p>
          <a:p>
            <a:pPr marL="342900" lvl="0" indent="-342900" algn="just">
              <a:lnSpc>
                <a:spcPct val="200000"/>
              </a:lnSpc>
              <a:buFont typeface="Wingdings" panose="05000000000000000000" pitchFamily="2" charset="2"/>
              <a:buChar char="Ø"/>
            </a:pPr>
            <a:r>
              <a:rPr lang="en-US" sz="1600" dirty="0" err="1">
                <a:latin typeface="Arial" panose="020B0604020202020204" pitchFamily="34" charset="0"/>
                <a:ea typeface="Calibri" panose="020F0502020204030204" pitchFamily="34" charset="0"/>
                <a:cs typeface="Arial" panose="020B0604020202020204" pitchFamily="34" charset="0"/>
              </a:rPr>
              <a:t>Xử</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lý</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điều</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tra</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báo</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cáo</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phát</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triển</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các</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giải</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pháp</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áp</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dụng</a:t>
            </a:r>
            <a:r>
              <a:rPr lang="en-US" sz="1600" dirty="0">
                <a:latin typeface="Arial" panose="020B0604020202020204" pitchFamily="34" charset="0"/>
                <a:ea typeface="Calibri" panose="020F0502020204030204" pitchFamily="34" charset="0"/>
                <a:cs typeface="Arial" panose="020B0604020202020204" pitchFamily="34" charset="0"/>
              </a:rPr>
              <a:t> trong </a:t>
            </a:r>
            <a:r>
              <a:rPr lang="en-US" sz="1600" dirty="0" err="1">
                <a:latin typeface="Arial" panose="020B0604020202020204" pitchFamily="34" charset="0"/>
                <a:ea typeface="Calibri" panose="020F0502020204030204" pitchFamily="34" charset="0"/>
                <a:cs typeface="Arial" panose="020B0604020202020204" pitchFamily="34" charset="0"/>
              </a:rPr>
              <a:t>lĩnh</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vực</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Thống</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kê</a:t>
            </a:r>
            <a:endParaRPr lang="en-US" sz="16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200000"/>
              </a:lnSpc>
              <a:spcAft>
                <a:spcPts val="800"/>
              </a:spcAft>
              <a:buFont typeface="Wingdings" panose="05000000000000000000" pitchFamily="2" charset="2"/>
              <a:buChar char="Ø"/>
            </a:pPr>
            <a:r>
              <a:rPr lang="en-US" sz="1600" dirty="0">
                <a:latin typeface="Arial" panose="020B0604020202020204" pitchFamily="34" charset="0"/>
                <a:ea typeface="Calibri" panose="020F0502020204030204" pitchFamily="34" charset="0"/>
                <a:cs typeface="Arial" panose="020B0604020202020204" pitchFamily="34" charset="0"/>
              </a:rPr>
              <a:t>Công </a:t>
            </a:r>
            <a:r>
              <a:rPr lang="en-US" sz="1600" dirty="0" err="1">
                <a:latin typeface="Arial" panose="020B0604020202020204" pitchFamily="34" charset="0"/>
                <a:ea typeface="Calibri" panose="020F0502020204030204" pitchFamily="34" charset="0"/>
                <a:cs typeface="Arial" panose="020B0604020202020204" pitchFamily="34" charset="0"/>
              </a:rPr>
              <a:t>nghiệp</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phần</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mềm</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dịch</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err="1">
                <a:latin typeface="Arial" panose="020B0604020202020204" pitchFamily="34" charset="0"/>
                <a:ea typeface="Calibri" panose="020F0502020204030204" pitchFamily="34" charset="0"/>
                <a:cs typeface="Arial" panose="020B0604020202020204" pitchFamily="34" charset="0"/>
              </a:rPr>
              <a:t>vụ</a:t>
            </a:r>
            <a:r>
              <a:rPr lang="en-US" sz="1600" dirty="0">
                <a:latin typeface="Arial" panose="020B0604020202020204" pitchFamily="34" charset="0"/>
                <a:ea typeface="Calibri" panose="020F0502020204030204" pitchFamily="34" charset="0"/>
                <a:cs typeface="Arial" panose="020B0604020202020204" pitchFamily="34" charset="0"/>
              </a:rPr>
              <a:t>.</a:t>
            </a:r>
          </a:p>
        </p:txBody>
      </p:sp>
      <p:sp>
        <p:nvSpPr>
          <p:cNvPr id="9" name="Subtitle 3">
            <a:extLst>
              <a:ext uri="{FF2B5EF4-FFF2-40B4-BE49-F238E27FC236}">
                <a16:creationId xmlns:a16="http://schemas.microsoft.com/office/drawing/2014/main" id="{C3422247-72C5-74DA-CC8B-A0F72192C0E9}"/>
              </a:ext>
            </a:extLst>
          </p:cNvPr>
          <p:cNvSpPr txBox="1">
            <a:spLocks/>
          </p:cNvSpPr>
          <p:nvPr/>
        </p:nvSpPr>
        <p:spPr>
          <a:xfrm>
            <a:off x="210344" y="2552700"/>
            <a:ext cx="5105400" cy="578575"/>
          </a:xfrm>
          <a:prstGeom prst="rect">
            <a:avLst/>
          </a:prstGeom>
          <a:noFill/>
        </p:spPr>
        <p:txBody>
          <a:bodyPr spcFirstLastPara="1" vert="horz" wrap="square" lIns="91425" tIns="91425" rIns="91425" bIns="91425" anchor="ctr" anchorCtr="0">
            <a:noAutofit/>
          </a:bodyPr>
          <a:lstStyle>
            <a:lvl1pPr marL="320040" lvl="0" indent="-320040" algn="ctr" rtl="0" eaLnBrk="1" latinLnBrk="0" hangingPunct="1">
              <a:lnSpc>
                <a:spcPct val="100000"/>
              </a:lnSpc>
              <a:spcBef>
                <a:spcPts val="0"/>
              </a:spcBef>
              <a:spcAft>
                <a:spcPts val="0"/>
              </a:spcAft>
              <a:buClr>
                <a:schemeClr val="accent2"/>
              </a:buClr>
              <a:buSzPct val="60000"/>
              <a:buFont typeface="Wingdings"/>
              <a:buNone/>
              <a:defRPr kumimoji="0" sz="2400" kern="1200">
                <a:solidFill>
                  <a:schemeClr val="tx1"/>
                </a:solidFill>
                <a:latin typeface="+mn-lt"/>
                <a:ea typeface="+mn-ea"/>
                <a:cs typeface="+mn-cs"/>
              </a:defRPr>
            </a:lvl1pPr>
            <a:lvl2pPr marL="640080" lvl="1" indent="-274320" algn="ctr" rtl="0" eaLnBrk="1" latinLnBrk="0" hangingPunct="1">
              <a:lnSpc>
                <a:spcPct val="100000"/>
              </a:lnSpc>
              <a:spcBef>
                <a:spcPts val="0"/>
              </a:spcBef>
              <a:spcAft>
                <a:spcPts val="0"/>
              </a:spcAft>
              <a:buClr>
                <a:schemeClr val="accent1"/>
              </a:buClr>
              <a:buSzPct val="70000"/>
              <a:buFont typeface="Wingdings 2"/>
              <a:buNone/>
              <a:defRPr kumimoji="0" sz="2400" kern="1200">
                <a:solidFill>
                  <a:schemeClr val="tx1"/>
                </a:solidFill>
                <a:latin typeface="+mn-lt"/>
                <a:ea typeface="+mn-ea"/>
                <a:cs typeface="+mn-cs"/>
              </a:defRPr>
            </a:lvl2pPr>
            <a:lvl3pPr marL="914400" lvl="2" indent="-228600" algn="ctr" rtl="0" eaLnBrk="1" latinLnBrk="0" hangingPunct="1">
              <a:lnSpc>
                <a:spcPct val="100000"/>
              </a:lnSpc>
              <a:spcBef>
                <a:spcPts val="0"/>
              </a:spcBef>
              <a:spcAft>
                <a:spcPts val="0"/>
              </a:spcAft>
              <a:buClr>
                <a:schemeClr val="accent2"/>
              </a:buClr>
              <a:buSzPct val="75000"/>
              <a:buFont typeface="Wingdings"/>
              <a:buNone/>
              <a:defRPr kumimoji="0" sz="2400" kern="1200">
                <a:solidFill>
                  <a:schemeClr val="tx1"/>
                </a:solidFill>
                <a:latin typeface="+mn-lt"/>
                <a:ea typeface="+mn-ea"/>
                <a:cs typeface="+mn-cs"/>
              </a:defRPr>
            </a:lvl3pPr>
            <a:lvl4pPr marL="1371600" lvl="3" indent="-228600" algn="ctr" rtl="0" eaLnBrk="1" latinLnBrk="0" hangingPunct="1">
              <a:lnSpc>
                <a:spcPct val="100000"/>
              </a:lnSpc>
              <a:spcBef>
                <a:spcPts val="0"/>
              </a:spcBef>
              <a:spcAft>
                <a:spcPts val="0"/>
              </a:spcAft>
              <a:buClr>
                <a:schemeClr val="accent3"/>
              </a:buClr>
              <a:buSzPct val="75000"/>
              <a:buFont typeface="Wingdings"/>
              <a:buNone/>
              <a:defRPr kumimoji="0" sz="2400" kern="1200">
                <a:solidFill>
                  <a:schemeClr val="tx1"/>
                </a:solidFill>
                <a:latin typeface="+mn-lt"/>
                <a:ea typeface="+mn-ea"/>
                <a:cs typeface="+mn-cs"/>
              </a:defRPr>
            </a:lvl4pPr>
            <a:lvl5pPr marL="1828800" lvl="4" indent="-228600" algn="ctr" rtl="0" eaLnBrk="1" latinLnBrk="0" hangingPunct="1">
              <a:lnSpc>
                <a:spcPct val="100000"/>
              </a:lnSpc>
              <a:spcBef>
                <a:spcPts val="0"/>
              </a:spcBef>
              <a:spcAft>
                <a:spcPts val="0"/>
              </a:spcAft>
              <a:buClr>
                <a:schemeClr val="accent4"/>
              </a:buClr>
              <a:buSzPct val="65000"/>
              <a:buFont typeface="Wingdings"/>
              <a:buNone/>
              <a:defRPr kumimoji="0" sz="2400" kern="1200">
                <a:solidFill>
                  <a:schemeClr val="tx1"/>
                </a:solidFill>
                <a:latin typeface="+mn-lt"/>
                <a:ea typeface="+mn-ea"/>
                <a:cs typeface="+mn-cs"/>
              </a:defRPr>
            </a:lvl5pPr>
            <a:lvl6pPr marL="2103120" lvl="5" indent="-228600" algn="ctr" rtl="0" eaLnBrk="1" latinLnBrk="0" hangingPunct="1">
              <a:lnSpc>
                <a:spcPct val="100000"/>
              </a:lnSpc>
              <a:spcBef>
                <a:spcPts val="0"/>
              </a:spcBef>
              <a:spcAft>
                <a:spcPts val="0"/>
              </a:spcAft>
              <a:buClr>
                <a:schemeClr val="accent1"/>
              </a:buClr>
              <a:buFont typeface="Wingdings"/>
              <a:buNone/>
              <a:defRPr kumimoji="0" sz="2400" kern="1200" baseline="0">
                <a:solidFill>
                  <a:schemeClr val="tx1"/>
                </a:solidFill>
                <a:latin typeface="+mn-lt"/>
                <a:ea typeface="+mn-ea"/>
                <a:cs typeface="+mn-cs"/>
              </a:defRPr>
            </a:lvl6pPr>
            <a:lvl7pPr marL="2377440" lvl="6" indent="-228600" algn="ctr" rtl="0" eaLnBrk="1" latinLnBrk="0" hangingPunct="1">
              <a:lnSpc>
                <a:spcPct val="100000"/>
              </a:lnSpc>
              <a:spcBef>
                <a:spcPts val="0"/>
              </a:spcBef>
              <a:spcAft>
                <a:spcPts val="0"/>
              </a:spcAft>
              <a:buClr>
                <a:schemeClr val="accent2"/>
              </a:buClr>
              <a:buFont typeface="Wingdings"/>
              <a:buNone/>
              <a:defRPr kumimoji="0" sz="2400" kern="1200" baseline="0">
                <a:solidFill>
                  <a:schemeClr val="tx1"/>
                </a:solidFill>
                <a:latin typeface="+mn-lt"/>
                <a:ea typeface="+mn-ea"/>
                <a:cs typeface="+mn-cs"/>
              </a:defRPr>
            </a:lvl7pPr>
            <a:lvl8pPr marL="2651760" lvl="7" indent="-228600" algn="ctr" rtl="0" eaLnBrk="1" latinLnBrk="0" hangingPunct="1">
              <a:lnSpc>
                <a:spcPct val="100000"/>
              </a:lnSpc>
              <a:spcBef>
                <a:spcPts val="0"/>
              </a:spcBef>
              <a:spcAft>
                <a:spcPts val="0"/>
              </a:spcAft>
              <a:buClr>
                <a:schemeClr val="accent3"/>
              </a:buClr>
              <a:buFont typeface="Wingdings"/>
              <a:buNone/>
              <a:defRPr kumimoji="0" sz="2400" kern="1200" baseline="0">
                <a:solidFill>
                  <a:schemeClr val="tx1"/>
                </a:solidFill>
                <a:latin typeface="+mn-lt"/>
                <a:ea typeface="+mn-ea"/>
                <a:cs typeface="+mn-cs"/>
              </a:defRPr>
            </a:lvl8pPr>
            <a:lvl9pPr marL="2926080" lvl="8" indent="-228600" algn="ctr" rtl="0" eaLnBrk="1" latinLnBrk="0" hangingPunct="1">
              <a:lnSpc>
                <a:spcPct val="100000"/>
              </a:lnSpc>
              <a:spcBef>
                <a:spcPts val="0"/>
              </a:spcBef>
              <a:spcAft>
                <a:spcPts val="0"/>
              </a:spcAft>
              <a:buClr>
                <a:schemeClr val="accent4"/>
              </a:buClr>
              <a:buFont typeface="Wingdings"/>
              <a:buNone/>
              <a:defRPr kumimoji="0" sz="2400" kern="1200" baseline="0">
                <a:solidFill>
                  <a:schemeClr val="tx1"/>
                </a:solidFill>
                <a:latin typeface="+mn-lt"/>
                <a:ea typeface="+mn-ea"/>
                <a:cs typeface="+mn-cs"/>
              </a:defRPr>
            </a:lvl9pPr>
          </a:lstStyle>
          <a:p>
            <a:r>
              <a:rPr lang="en-US" sz="2000" b="1" dirty="0" err="1">
                <a:latin typeface="Arial" panose="020B0604020202020204" pitchFamily="34" charset="0"/>
                <a:ea typeface="Calibri" panose="020F0502020204030204" pitchFamily="34" charset="0"/>
                <a:cs typeface="Arial" panose="020B0604020202020204" pitchFamily="34" charset="0"/>
              </a:rPr>
              <a:t>Chức</a:t>
            </a:r>
            <a:r>
              <a:rPr lang="en-US" sz="2000" b="1" dirty="0">
                <a:latin typeface="Arial" panose="020B0604020202020204" pitchFamily="34" charset="0"/>
                <a:ea typeface="Calibri" panose="020F0502020204030204" pitchFamily="34" charset="0"/>
                <a:cs typeface="Arial" panose="020B0604020202020204" pitchFamily="34" charset="0"/>
              </a:rPr>
              <a:t> </a:t>
            </a:r>
            <a:r>
              <a:rPr lang="en-US" sz="2000" b="1" dirty="0" err="1">
                <a:latin typeface="Arial" panose="020B0604020202020204" pitchFamily="34" charset="0"/>
                <a:ea typeface="Calibri" panose="020F0502020204030204" pitchFamily="34" charset="0"/>
                <a:cs typeface="Arial" panose="020B0604020202020204" pitchFamily="34" charset="0"/>
              </a:rPr>
              <a:t>năng</a:t>
            </a:r>
            <a:r>
              <a:rPr lang="en-US" sz="2000" b="1" dirty="0">
                <a:latin typeface="Arial" panose="020B0604020202020204" pitchFamily="34" charset="0"/>
                <a:ea typeface="Calibri" panose="020F0502020204030204" pitchFamily="34" charset="0"/>
                <a:cs typeface="Arial" panose="020B0604020202020204" pitchFamily="34" charset="0"/>
              </a:rPr>
              <a:t> – </a:t>
            </a:r>
            <a:r>
              <a:rPr lang="en-US" sz="2000" b="1" dirty="0" err="1">
                <a:latin typeface="Arial" panose="020B0604020202020204" pitchFamily="34" charset="0"/>
                <a:ea typeface="Calibri" panose="020F0502020204030204" pitchFamily="34" charset="0"/>
                <a:cs typeface="Arial" panose="020B0604020202020204" pitchFamily="34" charset="0"/>
              </a:rPr>
              <a:t>Nhiệm</a:t>
            </a:r>
            <a:r>
              <a:rPr lang="en-US" sz="2000" b="1" dirty="0">
                <a:latin typeface="Arial" panose="020B0604020202020204" pitchFamily="34" charset="0"/>
                <a:ea typeface="Calibri" panose="020F0502020204030204" pitchFamily="34" charset="0"/>
                <a:cs typeface="Arial" panose="020B0604020202020204" pitchFamily="34" charset="0"/>
              </a:rPr>
              <a:t> </a:t>
            </a:r>
            <a:r>
              <a:rPr lang="en-US" sz="2000" b="1" dirty="0" err="1">
                <a:latin typeface="Arial" panose="020B0604020202020204" pitchFamily="34" charset="0"/>
                <a:ea typeface="Calibri" panose="020F0502020204030204" pitchFamily="34" charset="0"/>
                <a:cs typeface="Arial" panose="020B0604020202020204" pitchFamily="34" charset="0"/>
              </a:rPr>
              <a:t>vụ</a:t>
            </a:r>
            <a:r>
              <a:rPr lang="en-US" sz="2000" b="1" dirty="0">
                <a:latin typeface="Arial" panose="020B0604020202020204" pitchFamily="34" charset="0"/>
                <a:ea typeface="Calibri" panose="020F0502020204030204" pitchFamily="34" charset="0"/>
                <a:cs typeface="Arial" panose="020B0604020202020204" pitchFamily="34" charset="0"/>
              </a:rPr>
              <a:t> công ty</a:t>
            </a:r>
            <a:endParaRPr lang="en-US" sz="2000" b="1"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0" end="0"/>
                                            </p:txEl>
                                          </p:spTgt>
                                        </p:tgtEl>
                                        <p:attrNameLst>
                                          <p:attrName>style.visibility</p:attrName>
                                        </p:attrNameLst>
                                      </p:cBhvr>
                                      <p:to>
                                        <p:strVal val="visible"/>
                                      </p:to>
                                    </p:set>
                                    <p:animEffect transition="in" filter="fade">
                                      <p:cBhvr>
                                        <p:cTn id="20" dur="500"/>
                                        <p:tgtEl>
                                          <p:spTgt spid="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Effect transition="in" filter="fade">
                                      <p:cBhvr>
                                        <p:cTn id="25" dur="500"/>
                                        <p:tgtEl>
                                          <p:spTgt spid="8">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2" end="2"/>
                                            </p:txEl>
                                          </p:spTgt>
                                        </p:tgtEl>
                                        <p:attrNameLst>
                                          <p:attrName>style.visibility</p:attrName>
                                        </p:attrNameLst>
                                      </p:cBhvr>
                                      <p:to>
                                        <p:strVal val="visible"/>
                                      </p:to>
                                    </p:set>
                                    <p:animEffect transition="in" filter="fade">
                                      <p:cBhvr>
                                        <p:cTn id="30"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678484" y="383992"/>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2. PHẠM VI ĐỀ TÀI</a:t>
            </a:r>
          </a:p>
        </p:txBody>
      </p:sp>
      <p:sp>
        <p:nvSpPr>
          <p:cNvPr id="12" name="TextBox 11">
            <a:extLst>
              <a:ext uri="{FF2B5EF4-FFF2-40B4-BE49-F238E27FC236}">
                <a16:creationId xmlns:a16="http://schemas.microsoft.com/office/drawing/2014/main" id="{3C05A284-4F1B-6692-DBEE-D8E2706FE0B5}"/>
              </a:ext>
            </a:extLst>
          </p:cNvPr>
          <p:cNvSpPr txBox="1"/>
          <p:nvPr/>
        </p:nvSpPr>
        <p:spPr>
          <a:xfrm>
            <a:off x="914400" y="1556087"/>
            <a:ext cx="6667500" cy="2031325"/>
          </a:xfrm>
          <a:prstGeom prst="rect">
            <a:avLst/>
          </a:prstGeom>
          <a:noFill/>
        </p:spPr>
        <p:txBody>
          <a:bodyPr wrap="square">
            <a:spAutoFit/>
          </a:bodyPr>
          <a:lstStyle/>
          <a:p>
            <a:pPr algn="just"/>
            <a:r>
              <a:rPr lang="en-US" sz="1800" dirty="0" err="1"/>
              <a:t>Phạm</a:t>
            </a:r>
            <a:r>
              <a:rPr lang="en-US" sz="1800" dirty="0"/>
              <a:t> vi </a:t>
            </a:r>
            <a:r>
              <a:rPr lang="en-US" sz="1800" dirty="0" err="1"/>
              <a:t>đề</a:t>
            </a:r>
            <a:r>
              <a:rPr lang="en-US" sz="1800" dirty="0"/>
              <a:t> </a:t>
            </a:r>
            <a:r>
              <a:rPr lang="en-US" sz="1800" dirty="0" err="1"/>
              <a:t>tài</a:t>
            </a:r>
            <a:r>
              <a:rPr lang="en-US" sz="1800" dirty="0"/>
              <a:t> "</a:t>
            </a:r>
            <a:r>
              <a:rPr lang="en-US" sz="1800" dirty="0" err="1"/>
              <a:t>Xây</a:t>
            </a:r>
            <a:r>
              <a:rPr lang="en-US" sz="1800" dirty="0"/>
              <a:t> </a:t>
            </a:r>
            <a:r>
              <a:rPr lang="en-US" sz="1800" dirty="0" err="1"/>
              <a:t>dựng</a:t>
            </a:r>
            <a:r>
              <a:rPr lang="en-US" sz="1800" dirty="0"/>
              <a:t> website </a:t>
            </a:r>
            <a:r>
              <a:rPr lang="en-US" sz="1800" dirty="0" err="1"/>
              <a:t>quản</a:t>
            </a:r>
            <a:r>
              <a:rPr lang="en-US" sz="1800" dirty="0"/>
              <a:t> </a:t>
            </a:r>
            <a:r>
              <a:rPr lang="en-US" sz="1800" dirty="0" err="1"/>
              <a:t>lý</a:t>
            </a:r>
            <a:r>
              <a:rPr lang="en-US" sz="1800" dirty="0"/>
              <a:t> học </a:t>
            </a:r>
            <a:r>
              <a:rPr lang="en-US" sz="1800" dirty="0" err="1"/>
              <a:t>phần</a:t>
            </a:r>
            <a:r>
              <a:rPr lang="en-US" sz="1800" dirty="0"/>
              <a:t> sinh </a:t>
            </a:r>
            <a:r>
              <a:rPr lang="en-US" sz="1800" dirty="0" err="1"/>
              <a:t>viên</a:t>
            </a:r>
            <a:r>
              <a:rPr lang="en-US" sz="1800" dirty="0"/>
              <a:t>" bao </a:t>
            </a:r>
            <a:r>
              <a:rPr lang="en-US" sz="1800" dirty="0" err="1"/>
              <a:t>gồm</a:t>
            </a:r>
            <a:r>
              <a:rPr lang="en-US" sz="1800" dirty="0"/>
              <a:t> </a:t>
            </a:r>
            <a:r>
              <a:rPr lang="en-US" sz="1800" dirty="0" err="1"/>
              <a:t>các</a:t>
            </a:r>
            <a:r>
              <a:rPr lang="en-US" sz="1800" dirty="0"/>
              <a:t> </a:t>
            </a:r>
            <a:r>
              <a:rPr lang="en-US" sz="1800" dirty="0" err="1"/>
              <a:t>yếu</a:t>
            </a:r>
            <a:r>
              <a:rPr lang="en-US" sz="1800" dirty="0"/>
              <a:t> </a:t>
            </a:r>
            <a:r>
              <a:rPr lang="en-US" sz="1800" dirty="0" err="1"/>
              <a:t>tố</a:t>
            </a:r>
            <a:r>
              <a:rPr lang="en-US" sz="1800" dirty="0"/>
              <a:t> </a:t>
            </a:r>
            <a:r>
              <a:rPr lang="en-US" sz="1800" dirty="0" err="1"/>
              <a:t>sau</a:t>
            </a:r>
            <a:r>
              <a:rPr lang="en-US" sz="1800" dirty="0"/>
              <a:t>: </a:t>
            </a:r>
            <a:r>
              <a:rPr lang="en-US" sz="1800" dirty="0" err="1"/>
              <a:t>thiết</a:t>
            </a:r>
            <a:r>
              <a:rPr lang="en-US" sz="1800" dirty="0"/>
              <a:t> </a:t>
            </a:r>
            <a:r>
              <a:rPr lang="en-US" sz="1800" dirty="0" err="1"/>
              <a:t>kế</a:t>
            </a:r>
            <a:r>
              <a:rPr lang="en-US" sz="1800" dirty="0"/>
              <a:t> giao </a:t>
            </a:r>
            <a:r>
              <a:rPr lang="en-US" sz="1800" dirty="0" err="1"/>
              <a:t>diện</a:t>
            </a:r>
            <a:r>
              <a:rPr lang="en-US" sz="1800" dirty="0"/>
              <a:t> </a:t>
            </a:r>
            <a:r>
              <a:rPr lang="en-US" sz="1800" dirty="0" err="1"/>
              <a:t>trang</a:t>
            </a:r>
            <a:r>
              <a:rPr lang="en-US" sz="1800" dirty="0"/>
              <a:t> web, </a:t>
            </a:r>
            <a:r>
              <a:rPr lang="en-US" sz="1800" dirty="0" err="1"/>
              <a:t>chức</a:t>
            </a:r>
            <a:r>
              <a:rPr lang="en-US" sz="1800" dirty="0"/>
              <a:t> </a:t>
            </a:r>
            <a:r>
              <a:rPr lang="en-US" sz="1800" dirty="0" err="1"/>
              <a:t>năng</a:t>
            </a:r>
            <a:r>
              <a:rPr lang="en-US" sz="1800" dirty="0"/>
              <a:t> </a:t>
            </a:r>
            <a:r>
              <a:rPr lang="en-US" sz="1800" dirty="0" err="1"/>
              <a:t>quản</a:t>
            </a:r>
            <a:r>
              <a:rPr lang="en-US" sz="1800" dirty="0"/>
              <a:t> </a:t>
            </a:r>
            <a:r>
              <a:rPr lang="en-US" sz="1800" dirty="0" err="1"/>
              <a:t>lý</a:t>
            </a:r>
            <a:r>
              <a:rPr lang="en-US" sz="1800" dirty="0"/>
              <a:t> học </a:t>
            </a:r>
            <a:r>
              <a:rPr lang="en-US" sz="1800" dirty="0" err="1"/>
              <a:t>phần</a:t>
            </a:r>
            <a:r>
              <a:rPr lang="en-US" sz="1800" dirty="0"/>
              <a:t>, </a:t>
            </a:r>
            <a:r>
              <a:rPr lang="en-US" sz="1800" dirty="0" err="1"/>
              <a:t>chức</a:t>
            </a:r>
            <a:r>
              <a:rPr lang="en-US" sz="1800" dirty="0"/>
              <a:t> </a:t>
            </a:r>
            <a:r>
              <a:rPr lang="en-US" sz="1800" dirty="0" err="1"/>
              <a:t>năng</a:t>
            </a:r>
            <a:r>
              <a:rPr lang="en-US" sz="1800" dirty="0"/>
              <a:t> </a:t>
            </a:r>
            <a:r>
              <a:rPr lang="en-US" sz="1800" dirty="0" err="1"/>
              <a:t>đăng</a:t>
            </a:r>
            <a:r>
              <a:rPr lang="en-US" sz="1800" dirty="0"/>
              <a:t> </a:t>
            </a:r>
            <a:r>
              <a:rPr lang="en-US" sz="1800" dirty="0" err="1"/>
              <a:t>ký</a:t>
            </a:r>
            <a:r>
              <a:rPr lang="en-US" sz="1800" dirty="0"/>
              <a:t> học </a:t>
            </a:r>
            <a:r>
              <a:rPr lang="en-US" sz="1800" dirty="0" err="1"/>
              <a:t>phần</a:t>
            </a:r>
            <a:r>
              <a:rPr lang="en-US" sz="1800" dirty="0"/>
              <a:t>, </a:t>
            </a:r>
            <a:r>
              <a:rPr lang="en-US" sz="1800" dirty="0" err="1"/>
              <a:t>chức</a:t>
            </a:r>
            <a:r>
              <a:rPr lang="en-US" sz="1800" dirty="0"/>
              <a:t> </a:t>
            </a:r>
            <a:r>
              <a:rPr lang="en-US" sz="1800" dirty="0" err="1"/>
              <a:t>năng</a:t>
            </a:r>
            <a:r>
              <a:rPr lang="en-US" sz="1800" dirty="0"/>
              <a:t> </a:t>
            </a:r>
            <a:r>
              <a:rPr lang="en-US" sz="1800" dirty="0" err="1"/>
              <a:t>quản</a:t>
            </a:r>
            <a:r>
              <a:rPr lang="en-US" sz="1800" dirty="0"/>
              <a:t> </a:t>
            </a:r>
            <a:r>
              <a:rPr lang="en-US" sz="1800" dirty="0" err="1"/>
              <a:t>lý</a:t>
            </a:r>
            <a:r>
              <a:rPr lang="en-US" sz="1800" dirty="0"/>
              <a:t> </a:t>
            </a:r>
            <a:r>
              <a:rPr lang="en-US" sz="1800" dirty="0" err="1"/>
              <a:t>thông</a:t>
            </a:r>
            <a:r>
              <a:rPr lang="en-US" sz="1800" dirty="0"/>
              <a:t> tin sinh </a:t>
            </a:r>
            <a:r>
              <a:rPr lang="en-US" sz="1800" dirty="0" err="1"/>
              <a:t>viên</a:t>
            </a:r>
            <a:r>
              <a:rPr lang="en-US" sz="1800" dirty="0"/>
              <a:t>, </a:t>
            </a:r>
            <a:r>
              <a:rPr lang="en-US" sz="1800" dirty="0" err="1"/>
              <a:t>tích</a:t>
            </a:r>
            <a:r>
              <a:rPr lang="en-US" sz="1800" dirty="0"/>
              <a:t> </a:t>
            </a:r>
            <a:r>
              <a:rPr lang="en-US" sz="1800" dirty="0" err="1"/>
              <a:t>hợp</a:t>
            </a:r>
            <a:r>
              <a:rPr lang="en-US" sz="1800" dirty="0"/>
              <a:t> </a:t>
            </a:r>
            <a:r>
              <a:rPr lang="en-US" sz="1800" dirty="0" err="1"/>
              <a:t>hệ</a:t>
            </a:r>
            <a:r>
              <a:rPr lang="en-US" sz="1800" dirty="0"/>
              <a:t> </a:t>
            </a:r>
            <a:r>
              <a:rPr lang="en-US" sz="1800" dirty="0" err="1"/>
              <a:t>thống</a:t>
            </a:r>
            <a:r>
              <a:rPr lang="en-US" sz="1800" dirty="0"/>
              <a:t> </a:t>
            </a:r>
            <a:r>
              <a:rPr lang="en-US" sz="1800" dirty="0" err="1"/>
              <a:t>thông</a:t>
            </a:r>
            <a:r>
              <a:rPr lang="en-US" sz="1800" dirty="0"/>
              <a:t> </a:t>
            </a:r>
            <a:r>
              <a:rPr lang="en-US" sz="1800" dirty="0" err="1"/>
              <a:t>báo</a:t>
            </a:r>
            <a:r>
              <a:rPr lang="en-US" sz="1800" dirty="0"/>
              <a:t> </a:t>
            </a:r>
            <a:r>
              <a:rPr lang="en-US" sz="1800" dirty="0" err="1"/>
              <a:t>và</a:t>
            </a:r>
            <a:r>
              <a:rPr lang="en-US" sz="1800" dirty="0"/>
              <a:t> bảo </a:t>
            </a:r>
            <a:r>
              <a:rPr lang="en-US" sz="1800" dirty="0" err="1"/>
              <a:t>mật</a:t>
            </a:r>
            <a:r>
              <a:rPr lang="en-US" sz="1800" dirty="0"/>
              <a:t> </a:t>
            </a:r>
            <a:r>
              <a:rPr lang="en-US" sz="1800" dirty="0" err="1"/>
              <a:t>dữ</a:t>
            </a:r>
            <a:r>
              <a:rPr lang="en-US" sz="1800" dirty="0"/>
              <a:t> </a:t>
            </a:r>
            <a:r>
              <a:rPr lang="en-US" sz="1800" dirty="0" err="1"/>
              <a:t>liệu</a:t>
            </a:r>
            <a:r>
              <a:rPr lang="en-US" sz="1800" dirty="0"/>
              <a:t>. </a:t>
            </a:r>
            <a:r>
              <a:rPr lang="en-US" sz="1800" dirty="0" err="1"/>
              <a:t>Mục</a:t>
            </a:r>
            <a:r>
              <a:rPr lang="en-US" sz="1800" dirty="0"/>
              <a:t> </a:t>
            </a:r>
            <a:r>
              <a:rPr lang="en-US" sz="1800" dirty="0" err="1"/>
              <a:t>tiêu</a:t>
            </a:r>
            <a:r>
              <a:rPr lang="en-US" sz="1800" dirty="0"/>
              <a:t> của </a:t>
            </a:r>
            <a:r>
              <a:rPr lang="en-US" sz="1800" dirty="0" err="1"/>
              <a:t>đề</a:t>
            </a:r>
            <a:r>
              <a:rPr lang="en-US" sz="1800" dirty="0"/>
              <a:t> </a:t>
            </a:r>
            <a:r>
              <a:rPr lang="en-US" sz="1800" dirty="0" err="1"/>
              <a:t>tài</a:t>
            </a:r>
            <a:r>
              <a:rPr lang="en-US" sz="1800" dirty="0"/>
              <a:t> là </a:t>
            </a:r>
            <a:r>
              <a:rPr lang="en-US" sz="1800" dirty="0" err="1"/>
              <a:t>tạo</a:t>
            </a:r>
            <a:r>
              <a:rPr lang="en-US" sz="1800" dirty="0"/>
              <a:t> </a:t>
            </a:r>
            <a:r>
              <a:rPr lang="en-US" sz="1800" dirty="0" err="1"/>
              <a:t>ra</a:t>
            </a:r>
            <a:r>
              <a:rPr lang="en-US" sz="1800" dirty="0"/>
              <a:t> </a:t>
            </a:r>
            <a:r>
              <a:rPr lang="en-US" sz="1800" dirty="0" err="1"/>
              <a:t>một</a:t>
            </a:r>
            <a:r>
              <a:rPr lang="en-US" sz="1800" dirty="0"/>
              <a:t> website giúp sinh </a:t>
            </a:r>
            <a:r>
              <a:rPr lang="en-US" sz="1800" dirty="0" err="1"/>
              <a:t>viên</a:t>
            </a:r>
            <a:r>
              <a:rPr lang="en-US" sz="1800" dirty="0"/>
              <a:t> dễ </a:t>
            </a:r>
            <a:r>
              <a:rPr lang="en-US" sz="1800" dirty="0" err="1"/>
              <a:t>dàng</a:t>
            </a:r>
            <a:r>
              <a:rPr lang="en-US" sz="1800" dirty="0"/>
              <a:t> </a:t>
            </a:r>
            <a:r>
              <a:rPr lang="en-US" sz="1800" dirty="0" err="1"/>
              <a:t>quản</a:t>
            </a:r>
            <a:r>
              <a:rPr lang="en-US" sz="1800" dirty="0"/>
              <a:t> </a:t>
            </a:r>
            <a:r>
              <a:rPr lang="en-US" sz="1800" dirty="0" err="1"/>
              <a:t>lý</a:t>
            </a:r>
            <a:r>
              <a:rPr lang="en-US" sz="1800" dirty="0"/>
              <a:t> học </a:t>
            </a:r>
            <a:r>
              <a:rPr lang="en-US" sz="1800" dirty="0" err="1"/>
              <a:t>phần</a:t>
            </a:r>
            <a:r>
              <a:rPr lang="en-US" sz="1800" dirty="0"/>
              <a:t> </a:t>
            </a:r>
            <a:r>
              <a:rPr lang="en-US" sz="1800" dirty="0" err="1"/>
              <a:t>và</a:t>
            </a:r>
            <a:r>
              <a:rPr lang="en-US" sz="1800" dirty="0"/>
              <a:t> </a:t>
            </a:r>
            <a:r>
              <a:rPr lang="en-US" sz="1800" dirty="0" err="1"/>
              <a:t>thông</a:t>
            </a:r>
            <a:r>
              <a:rPr lang="en-US" sz="1800" dirty="0"/>
              <a:t> tin </a:t>
            </a:r>
            <a:r>
              <a:rPr lang="en-US" sz="1800" dirty="0" err="1"/>
              <a:t>cá</a:t>
            </a:r>
            <a:r>
              <a:rPr lang="en-US" sz="1800" dirty="0"/>
              <a:t> </a:t>
            </a:r>
            <a:r>
              <a:rPr lang="en-US" sz="1800" dirty="0" err="1"/>
              <a:t>nhân</a:t>
            </a:r>
            <a:r>
              <a:rPr lang="en-US" sz="1800" dirty="0"/>
              <a:t>, </a:t>
            </a:r>
            <a:r>
              <a:rPr lang="en-US" sz="1800" dirty="0" err="1"/>
              <a:t>đảm</a:t>
            </a:r>
            <a:r>
              <a:rPr lang="en-US" sz="1800" dirty="0"/>
              <a:t> bảo an toàn </a:t>
            </a:r>
            <a:r>
              <a:rPr lang="en-US" sz="1800" dirty="0" err="1"/>
              <a:t>cho</a:t>
            </a:r>
            <a:r>
              <a:rPr lang="en-US" sz="1800" dirty="0"/>
              <a:t> </a:t>
            </a:r>
            <a:r>
              <a:rPr lang="en-US" sz="1800" dirty="0" err="1"/>
              <a:t>dữ</a:t>
            </a:r>
            <a:r>
              <a:rPr lang="en-US" sz="1800" dirty="0"/>
              <a:t> </a:t>
            </a:r>
            <a:r>
              <a:rPr lang="en-US" sz="1800" dirty="0" err="1"/>
              <a:t>liệu</a:t>
            </a:r>
            <a:r>
              <a:rPr lang="en-US" sz="1800" dirty="0"/>
              <a:t> của sinh </a:t>
            </a:r>
            <a:r>
              <a:rPr lang="en-US" sz="1800" dirty="0" err="1"/>
              <a:t>viên</a:t>
            </a:r>
            <a:r>
              <a:rPr lang="en-US" sz="1800" dirty="0"/>
              <a:t>.</a:t>
            </a:r>
          </a:p>
        </p:txBody>
      </p:sp>
    </p:spTree>
    <p:extLst>
      <p:ext uri="{BB962C8B-B14F-4D97-AF65-F5344CB8AC3E}">
        <p14:creationId xmlns:p14="http://schemas.microsoft.com/office/powerpoint/2010/main" val="3851391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533400" y="10242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3.1 XÂY DỰNG – THIẾT KẾ</a:t>
            </a:r>
          </a:p>
        </p:txBody>
      </p:sp>
      <p:sp>
        <p:nvSpPr>
          <p:cNvPr id="3" name="Google Shape;414;p40">
            <a:extLst>
              <a:ext uri="{FF2B5EF4-FFF2-40B4-BE49-F238E27FC236}">
                <a16:creationId xmlns:a16="http://schemas.microsoft.com/office/drawing/2014/main" id="{8165E346-B4EB-9291-3EA8-2D3E6C45BC15}"/>
              </a:ext>
            </a:extLst>
          </p:cNvPr>
          <p:cNvSpPr txBox="1">
            <a:spLocks/>
          </p:cNvSpPr>
          <p:nvPr/>
        </p:nvSpPr>
        <p:spPr>
          <a:xfrm>
            <a:off x="685800" y="40535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3. XÂY DỰNG &amp; HOÀN THIỆN HỆ THỐNG</a:t>
            </a:r>
          </a:p>
        </p:txBody>
      </p:sp>
      <p:sp>
        <p:nvSpPr>
          <p:cNvPr id="4" name="TextBox 3">
            <a:extLst>
              <a:ext uri="{FF2B5EF4-FFF2-40B4-BE49-F238E27FC236}">
                <a16:creationId xmlns:a16="http://schemas.microsoft.com/office/drawing/2014/main" id="{4C7BC3AD-6D7A-187A-2084-3EDFF4FFD653}"/>
              </a:ext>
            </a:extLst>
          </p:cNvPr>
          <p:cNvSpPr txBox="1"/>
          <p:nvPr/>
        </p:nvSpPr>
        <p:spPr>
          <a:xfrm>
            <a:off x="533400" y="1759258"/>
            <a:ext cx="2514600" cy="338554"/>
          </a:xfrm>
          <a:prstGeom prst="rect">
            <a:avLst/>
          </a:prstGeom>
          <a:noFill/>
        </p:spPr>
        <p:txBody>
          <a:bodyPr wrap="square" rtlCol="0">
            <a:spAutoFit/>
          </a:bodyPr>
          <a:lstStyle/>
          <a:p>
            <a:r>
              <a:rPr lang="en-US" sz="1600" b="1" dirty="0" err="1">
                <a:solidFill>
                  <a:schemeClr val="accent1">
                    <a:lumMod val="75000"/>
                  </a:schemeClr>
                </a:solidFill>
              </a:rPr>
              <a:t>Khảo</a:t>
            </a:r>
            <a:r>
              <a:rPr lang="en-US" sz="1600" b="1" dirty="0">
                <a:solidFill>
                  <a:schemeClr val="accent1">
                    <a:lumMod val="75000"/>
                  </a:schemeClr>
                </a:solidFill>
              </a:rPr>
              <a:t> </a:t>
            </a:r>
            <a:r>
              <a:rPr lang="en-US" sz="1600" b="1" dirty="0" err="1">
                <a:solidFill>
                  <a:schemeClr val="accent1">
                    <a:lumMod val="75000"/>
                  </a:schemeClr>
                </a:solidFill>
              </a:rPr>
              <a:t>sát</a:t>
            </a:r>
            <a:r>
              <a:rPr lang="en-US" sz="1600" b="1" dirty="0">
                <a:solidFill>
                  <a:schemeClr val="accent1">
                    <a:lumMod val="75000"/>
                  </a:schemeClr>
                </a:solidFill>
              </a:rPr>
              <a:t> </a:t>
            </a:r>
            <a:r>
              <a:rPr lang="en-US" sz="1600" b="1" dirty="0" err="1">
                <a:solidFill>
                  <a:schemeClr val="accent1">
                    <a:lumMod val="75000"/>
                  </a:schemeClr>
                </a:solidFill>
              </a:rPr>
              <a:t>thực</a:t>
            </a:r>
            <a:r>
              <a:rPr lang="en-US" sz="1600" b="1" dirty="0">
                <a:solidFill>
                  <a:schemeClr val="accent1">
                    <a:lumMod val="75000"/>
                  </a:schemeClr>
                </a:solidFill>
              </a:rPr>
              <a:t> </a:t>
            </a:r>
            <a:r>
              <a:rPr lang="en-US" sz="1600" b="1" dirty="0" err="1">
                <a:solidFill>
                  <a:schemeClr val="accent1">
                    <a:lumMod val="75000"/>
                  </a:schemeClr>
                </a:solidFill>
              </a:rPr>
              <a:t>tiễn</a:t>
            </a:r>
            <a:r>
              <a:rPr lang="en-US" sz="1600" b="1" dirty="0">
                <a:solidFill>
                  <a:schemeClr val="accent1">
                    <a:lumMod val="75000"/>
                  </a:schemeClr>
                </a:solidFill>
              </a:rPr>
              <a:t>:</a:t>
            </a:r>
          </a:p>
        </p:txBody>
      </p:sp>
      <p:sp>
        <p:nvSpPr>
          <p:cNvPr id="6" name="TextBox 5">
            <a:extLst>
              <a:ext uri="{FF2B5EF4-FFF2-40B4-BE49-F238E27FC236}">
                <a16:creationId xmlns:a16="http://schemas.microsoft.com/office/drawing/2014/main" id="{D5ACFCFE-5813-8F50-8128-1C442994BCC8}"/>
              </a:ext>
            </a:extLst>
          </p:cNvPr>
          <p:cNvSpPr txBox="1"/>
          <p:nvPr/>
        </p:nvSpPr>
        <p:spPr>
          <a:xfrm>
            <a:off x="609600" y="2110414"/>
            <a:ext cx="8343900" cy="2179892"/>
          </a:xfrm>
          <a:prstGeom prst="rect">
            <a:avLst/>
          </a:prstGeom>
          <a:noFill/>
        </p:spPr>
        <p:txBody>
          <a:bodyPr wrap="square">
            <a:spAutoFit/>
          </a:bodyPr>
          <a:lstStyle/>
          <a:p>
            <a:pPr marL="342900" lvl="0" indent="-342900" algn="just">
              <a:lnSpc>
                <a:spcPct val="200000"/>
              </a:lnSpc>
              <a:buFont typeface="Symbol" panose="05050102010706020507" pitchFamily="18" charset="2"/>
              <a:buChar char=""/>
              <a:tabLst>
                <a:tab pos="270510" algn="l"/>
              </a:tabLst>
            </a:pP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Các</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trang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web đều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cung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cấp</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các</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tin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đa</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dạng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Chương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trình</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đào</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tạo</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Giảng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viên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Sinh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viên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Điểm</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thi</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a:t>
            </a:r>
            <a:endParaRPr lang="en-US"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p>
            <a:pPr marL="342900" marR="12700" lvl="0" indent="-342900" algn="just">
              <a:lnSpc>
                <a:spcPct val="200000"/>
              </a:lnSpc>
              <a:buFont typeface="Symbol" panose="05050102010706020507" pitchFamily="18" charset="2"/>
              <a:buChar char=""/>
              <a:tabLst>
                <a:tab pos="270510" algn="l"/>
              </a:tabLst>
            </a:pP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Cung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cấp</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cho</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người</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dùng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giao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diện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dễ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sử</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dụng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nhiều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chức</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năng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đơn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giản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như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đăng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ký</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tài</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khoản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trên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trang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web,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tìm</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kiếm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tin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nhanh</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chóng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nhận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tin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từ</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web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qua email,…</a:t>
            </a:r>
            <a:endParaRPr lang="en-US"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p>
            <a:pPr marL="342900" marR="12700" lvl="0" indent="-342900" algn="just">
              <a:lnSpc>
                <a:spcPct val="200000"/>
              </a:lnSpc>
              <a:spcAft>
                <a:spcPts val="800"/>
              </a:spcAft>
              <a:buFont typeface="Symbol" panose="05050102010706020507" pitchFamily="18" charset="2"/>
              <a:buChar char=""/>
              <a:tabLst>
                <a:tab pos="270510" algn="l"/>
              </a:tabLst>
            </a:pP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Liên</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kết</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với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các</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trang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mạng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xã</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hội để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người</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dùng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dễ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dàng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nhận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tin khi có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cập</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nhật</a:t>
            </a:r>
            <a:r>
              <a:rPr lang="en-US"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 mới.</a:t>
            </a:r>
            <a:endParaRPr lang="en-US"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250076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2"/>
        <p:cNvGrpSpPr/>
        <p:nvPr/>
      </p:nvGrpSpPr>
      <p:grpSpPr>
        <a:xfrm>
          <a:off x="0" y="0"/>
          <a:ext cx="0" cy="0"/>
          <a:chOff x="0" y="0"/>
          <a:chExt cx="0" cy="0"/>
        </a:xfrm>
      </p:grpSpPr>
      <p:sp>
        <p:nvSpPr>
          <p:cNvPr id="753" name="Google Shape;753;p35"/>
          <p:cNvSpPr/>
          <p:nvPr/>
        </p:nvSpPr>
        <p:spPr>
          <a:xfrm>
            <a:off x="4692424" y="1327598"/>
            <a:ext cx="4375375" cy="3758751"/>
          </a:xfrm>
          <a:prstGeom prst="roundRect">
            <a:avLst>
              <a:gd name="adj" fmla="val 8797"/>
            </a:avLst>
          </a:prstGeom>
          <a:gradFill>
            <a:gsLst>
              <a:gs pos="0">
                <a:schemeClr val="accent2"/>
              </a:gs>
              <a:gs pos="100000">
                <a:schemeClr val="accent1"/>
              </a:gs>
            </a:gsLst>
            <a:lin ang="5400700" scaled="0"/>
          </a:gradFill>
          <a:ln>
            <a:noFill/>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55" name="Google Shape;755;p35"/>
          <p:cNvSpPr/>
          <p:nvPr/>
        </p:nvSpPr>
        <p:spPr>
          <a:xfrm>
            <a:off x="76202" y="1327598"/>
            <a:ext cx="4378024" cy="3758751"/>
          </a:xfrm>
          <a:prstGeom prst="roundRect">
            <a:avLst>
              <a:gd name="adj" fmla="val 8797"/>
            </a:avLst>
          </a:prstGeom>
          <a:gradFill>
            <a:gsLst>
              <a:gs pos="0">
                <a:schemeClr val="dk2"/>
              </a:gs>
              <a:gs pos="100000">
                <a:schemeClr val="lt1"/>
              </a:gs>
            </a:gsLst>
            <a:lin ang="5400700" scaled="0"/>
          </a:gradFill>
          <a:ln>
            <a:noFill/>
          </a:ln>
          <a:effectLst>
            <a:outerShdw blurRad="42863" dist="9525" dir="54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 name="TextBox 1">
            <a:extLst>
              <a:ext uri="{FF2B5EF4-FFF2-40B4-BE49-F238E27FC236}">
                <a16:creationId xmlns:a16="http://schemas.microsoft.com/office/drawing/2014/main" id="{F2BA86DE-1E26-1C4D-0367-71E11F3F10EC}"/>
              </a:ext>
            </a:extLst>
          </p:cNvPr>
          <p:cNvSpPr txBox="1"/>
          <p:nvPr/>
        </p:nvSpPr>
        <p:spPr>
          <a:xfrm>
            <a:off x="1371600" y="1428750"/>
            <a:ext cx="1600200" cy="369332"/>
          </a:xfrm>
          <a:prstGeom prst="rect">
            <a:avLst/>
          </a:prstGeom>
          <a:noFill/>
        </p:spPr>
        <p:txBody>
          <a:bodyPr wrap="square" rtlCol="0">
            <a:spAutoFit/>
          </a:bodyPr>
          <a:lstStyle/>
          <a:p>
            <a:pPr algn="ctr"/>
            <a:r>
              <a:rPr lang="en-US" sz="1800" b="1" dirty="0">
                <a:solidFill>
                  <a:schemeClr val="bg1">
                    <a:lumMod val="95000"/>
                  </a:schemeClr>
                </a:solidFill>
              </a:rPr>
              <a:t>SINH VIÊN</a:t>
            </a:r>
          </a:p>
        </p:txBody>
      </p:sp>
      <p:sp>
        <p:nvSpPr>
          <p:cNvPr id="3" name="TextBox 2">
            <a:extLst>
              <a:ext uri="{FF2B5EF4-FFF2-40B4-BE49-F238E27FC236}">
                <a16:creationId xmlns:a16="http://schemas.microsoft.com/office/drawing/2014/main" id="{12F83F7F-5160-A5DE-9E9B-276D0131C9CB}"/>
              </a:ext>
            </a:extLst>
          </p:cNvPr>
          <p:cNvSpPr txBox="1"/>
          <p:nvPr/>
        </p:nvSpPr>
        <p:spPr>
          <a:xfrm>
            <a:off x="5767216" y="1428750"/>
            <a:ext cx="2225789" cy="369332"/>
          </a:xfrm>
          <a:prstGeom prst="rect">
            <a:avLst/>
          </a:prstGeom>
          <a:noFill/>
        </p:spPr>
        <p:txBody>
          <a:bodyPr wrap="square" rtlCol="0">
            <a:spAutoFit/>
          </a:bodyPr>
          <a:lstStyle/>
          <a:p>
            <a:pPr algn="ctr"/>
            <a:r>
              <a:rPr lang="en-US" sz="1800" b="1" dirty="0">
                <a:solidFill>
                  <a:schemeClr val="bg1"/>
                </a:solidFill>
              </a:rPr>
              <a:t>NGƯỜI QUẢN LÝ</a:t>
            </a:r>
          </a:p>
        </p:txBody>
      </p:sp>
      <p:sp>
        <p:nvSpPr>
          <p:cNvPr id="4" name="TextBox 3">
            <a:extLst>
              <a:ext uri="{FF2B5EF4-FFF2-40B4-BE49-F238E27FC236}">
                <a16:creationId xmlns:a16="http://schemas.microsoft.com/office/drawing/2014/main" id="{81136C20-36B7-2024-2251-082BAB001059}"/>
              </a:ext>
            </a:extLst>
          </p:cNvPr>
          <p:cNvSpPr txBox="1"/>
          <p:nvPr/>
        </p:nvSpPr>
        <p:spPr>
          <a:xfrm>
            <a:off x="245914" y="1895424"/>
            <a:ext cx="4038600" cy="2534027"/>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sz="1800" dirty="0">
                <a:solidFill>
                  <a:schemeClr val="tx1"/>
                </a:solidFill>
              </a:rPr>
              <a:t>ĐĂNG NHẬP</a:t>
            </a:r>
          </a:p>
          <a:p>
            <a:pPr marL="285750" indent="-285750">
              <a:lnSpc>
                <a:spcPct val="150000"/>
              </a:lnSpc>
              <a:buFont typeface="Wingdings" panose="05000000000000000000" pitchFamily="2" charset="2"/>
              <a:buChar char="v"/>
            </a:pPr>
            <a:r>
              <a:rPr lang="en-US" sz="1800" dirty="0">
                <a:solidFill>
                  <a:schemeClr val="tx1"/>
                </a:solidFill>
              </a:rPr>
              <a:t>CẤP LẠI MẬT KHẨU</a:t>
            </a:r>
          </a:p>
          <a:p>
            <a:pPr marL="285750" indent="-285750">
              <a:lnSpc>
                <a:spcPct val="150000"/>
              </a:lnSpc>
              <a:buFont typeface="Wingdings" panose="05000000000000000000" pitchFamily="2" charset="2"/>
              <a:buChar char="v"/>
            </a:pPr>
            <a:r>
              <a:rPr lang="en-US" sz="1800" dirty="0">
                <a:solidFill>
                  <a:schemeClr val="tx1"/>
                </a:solidFill>
              </a:rPr>
              <a:t>XEM LỊCH HỌC</a:t>
            </a:r>
          </a:p>
          <a:p>
            <a:pPr marL="285750" indent="-285750">
              <a:lnSpc>
                <a:spcPct val="150000"/>
              </a:lnSpc>
              <a:buFont typeface="Wingdings" panose="05000000000000000000" pitchFamily="2" charset="2"/>
              <a:buChar char="v"/>
            </a:pPr>
            <a:r>
              <a:rPr lang="en-US" sz="1800" dirty="0">
                <a:solidFill>
                  <a:schemeClr val="tx1"/>
                </a:solidFill>
              </a:rPr>
              <a:t>ĐĂNG KÝ HỌC PHẦN</a:t>
            </a:r>
          </a:p>
          <a:p>
            <a:pPr marL="285750" indent="-285750">
              <a:lnSpc>
                <a:spcPct val="150000"/>
              </a:lnSpc>
              <a:buFont typeface="Wingdings" panose="05000000000000000000" pitchFamily="2" charset="2"/>
              <a:buChar char="v"/>
            </a:pPr>
            <a:r>
              <a:rPr lang="en-US" sz="1800" dirty="0">
                <a:solidFill>
                  <a:schemeClr val="tx1"/>
                </a:solidFill>
              </a:rPr>
              <a:t>XEM ĐIỂM</a:t>
            </a:r>
          </a:p>
          <a:p>
            <a:pPr marL="285750" indent="-285750">
              <a:lnSpc>
                <a:spcPct val="150000"/>
              </a:lnSpc>
              <a:buFont typeface="Wingdings" panose="05000000000000000000" pitchFamily="2" charset="2"/>
              <a:buChar char="v"/>
            </a:pPr>
            <a:r>
              <a:rPr lang="en-US" sz="1800" dirty="0">
                <a:solidFill>
                  <a:schemeClr val="tx1"/>
                </a:solidFill>
              </a:rPr>
              <a:t>XEM CHƯƠNG TRÌNH ĐÀO TẠO</a:t>
            </a:r>
          </a:p>
        </p:txBody>
      </p:sp>
      <p:sp>
        <p:nvSpPr>
          <p:cNvPr id="5" name="TextBox 4">
            <a:extLst>
              <a:ext uri="{FF2B5EF4-FFF2-40B4-BE49-F238E27FC236}">
                <a16:creationId xmlns:a16="http://schemas.microsoft.com/office/drawing/2014/main" id="{F85A59B0-062B-A54A-A130-9C60D4F3336A}"/>
              </a:ext>
            </a:extLst>
          </p:cNvPr>
          <p:cNvSpPr txBox="1"/>
          <p:nvPr/>
        </p:nvSpPr>
        <p:spPr>
          <a:xfrm>
            <a:off x="4864668" y="1876374"/>
            <a:ext cx="4038600" cy="2949525"/>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sz="1800" dirty="0">
                <a:solidFill>
                  <a:schemeClr val="tx1"/>
                </a:solidFill>
              </a:rPr>
              <a:t>ĐĂNG NHẬP</a:t>
            </a:r>
          </a:p>
          <a:p>
            <a:pPr marL="285750" indent="-285750">
              <a:lnSpc>
                <a:spcPct val="150000"/>
              </a:lnSpc>
              <a:buFont typeface="Wingdings" panose="05000000000000000000" pitchFamily="2" charset="2"/>
              <a:buChar char="v"/>
            </a:pPr>
            <a:r>
              <a:rPr lang="en-US" sz="1800" dirty="0">
                <a:solidFill>
                  <a:schemeClr val="tx1"/>
                </a:solidFill>
              </a:rPr>
              <a:t>CẤP LẠI MẬT KHẨU</a:t>
            </a:r>
          </a:p>
          <a:p>
            <a:pPr marL="285750" indent="-285750">
              <a:lnSpc>
                <a:spcPct val="150000"/>
              </a:lnSpc>
              <a:buFont typeface="Wingdings" panose="05000000000000000000" pitchFamily="2" charset="2"/>
              <a:buChar char="v"/>
            </a:pPr>
            <a:r>
              <a:rPr lang="en-US" sz="1800" dirty="0">
                <a:solidFill>
                  <a:schemeClr val="tx1"/>
                </a:solidFill>
              </a:rPr>
              <a:t>QUẢN LÝ HỌC PHẦN</a:t>
            </a:r>
          </a:p>
          <a:p>
            <a:pPr marL="285750" indent="-285750">
              <a:lnSpc>
                <a:spcPct val="150000"/>
              </a:lnSpc>
              <a:buFont typeface="Wingdings" panose="05000000000000000000" pitchFamily="2" charset="2"/>
              <a:buChar char="v"/>
            </a:pPr>
            <a:r>
              <a:rPr lang="en-US" sz="1800" dirty="0">
                <a:solidFill>
                  <a:schemeClr val="tx1"/>
                </a:solidFill>
              </a:rPr>
              <a:t>QUẢN LÝ LỚP HỌC PHẦN</a:t>
            </a:r>
          </a:p>
          <a:p>
            <a:pPr marL="285750" indent="-285750">
              <a:lnSpc>
                <a:spcPct val="150000"/>
              </a:lnSpc>
              <a:buFont typeface="Wingdings" panose="05000000000000000000" pitchFamily="2" charset="2"/>
              <a:buChar char="v"/>
            </a:pPr>
            <a:r>
              <a:rPr lang="en-US" sz="1800" dirty="0">
                <a:solidFill>
                  <a:schemeClr val="tx1"/>
                </a:solidFill>
              </a:rPr>
              <a:t>QUẢN LÝ ĐĂNG KÝ HỌC PHẦN</a:t>
            </a:r>
          </a:p>
          <a:p>
            <a:pPr marL="285750" indent="-285750">
              <a:lnSpc>
                <a:spcPct val="150000"/>
              </a:lnSpc>
              <a:buFont typeface="Wingdings" panose="05000000000000000000" pitchFamily="2" charset="2"/>
              <a:buChar char="v"/>
            </a:pPr>
            <a:r>
              <a:rPr lang="en-US" sz="1800" dirty="0">
                <a:solidFill>
                  <a:schemeClr val="tx1"/>
                </a:solidFill>
              </a:rPr>
              <a:t>QUẢN LÝ CHƯƠNG TRÌNH ĐÀO TẠO</a:t>
            </a:r>
          </a:p>
        </p:txBody>
      </p:sp>
      <p:sp>
        <p:nvSpPr>
          <p:cNvPr id="8" name="Google Shape;414;p40">
            <a:extLst>
              <a:ext uri="{FF2B5EF4-FFF2-40B4-BE49-F238E27FC236}">
                <a16:creationId xmlns:a16="http://schemas.microsoft.com/office/drawing/2014/main" id="{60C7AD47-780E-53EE-0927-437F9AAA86FD}"/>
              </a:ext>
            </a:extLst>
          </p:cNvPr>
          <p:cNvSpPr txBox="1">
            <a:spLocks/>
          </p:cNvSpPr>
          <p:nvPr/>
        </p:nvSpPr>
        <p:spPr>
          <a:xfrm>
            <a:off x="-76200" y="0"/>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3.1 XÂY DỰNG – THIẾT KẾ</a:t>
            </a:r>
          </a:p>
        </p:txBody>
      </p:sp>
      <p:sp>
        <p:nvSpPr>
          <p:cNvPr id="9" name="TextBox 8">
            <a:extLst>
              <a:ext uri="{FF2B5EF4-FFF2-40B4-BE49-F238E27FC236}">
                <a16:creationId xmlns:a16="http://schemas.microsoft.com/office/drawing/2014/main" id="{E3D42F43-EECF-52C8-D276-19AB490F42AB}"/>
              </a:ext>
            </a:extLst>
          </p:cNvPr>
          <p:cNvSpPr txBox="1"/>
          <p:nvPr/>
        </p:nvSpPr>
        <p:spPr>
          <a:xfrm>
            <a:off x="533400" y="637006"/>
            <a:ext cx="3048000" cy="338554"/>
          </a:xfrm>
          <a:prstGeom prst="rect">
            <a:avLst/>
          </a:prstGeom>
          <a:noFill/>
        </p:spPr>
        <p:txBody>
          <a:bodyPr wrap="square" rtlCol="0">
            <a:spAutoFit/>
          </a:bodyPr>
          <a:lstStyle/>
          <a:p>
            <a:r>
              <a:rPr lang="en-US" sz="1600" b="1" dirty="0" err="1">
                <a:solidFill>
                  <a:schemeClr val="accent1">
                    <a:lumMod val="75000"/>
                  </a:schemeClr>
                </a:solidFill>
              </a:rPr>
              <a:t>Mô</a:t>
            </a:r>
            <a:r>
              <a:rPr lang="en-US" sz="1600" b="1" dirty="0">
                <a:solidFill>
                  <a:schemeClr val="accent1">
                    <a:lumMod val="75000"/>
                  </a:schemeClr>
                </a:solidFill>
              </a:rPr>
              <a:t> </a:t>
            </a:r>
            <a:r>
              <a:rPr lang="en-US" sz="1600" b="1" dirty="0" err="1">
                <a:solidFill>
                  <a:schemeClr val="accent1">
                    <a:lumMod val="75000"/>
                  </a:schemeClr>
                </a:solidFill>
              </a:rPr>
              <a:t>tả</a:t>
            </a:r>
            <a:r>
              <a:rPr lang="en-US" sz="1600" b="1" dirty="0">
                <a:solidFill>
                  <a:schemeClr val="accent1">
                    <a:lumMod val="75000"/>
                  </a:schemeClr>
                </a:solidFill>
              </a:rPr>
              <a:t> </a:t>
            </a:r>
            <a:r>
              <a:rPr lang="en-US" sz="1600" b="1" dirty="0" err="1">
                <a:solidFill>
                  <a:schemeClr val="accent1">
                    <a:lumMod val="75000"/>
                  </a:schemeClr>
                </a:solidFill>
              </a:rPr>
              <a:t>chức</a:t>
            </a:r>
            <a:r>
              <a:rPr lang="en-US" sz="1600" b="1" dirty="0">
                <a:solidFill>
                  <a:schemeClr val="accent1">
                    <a:lumMod val="75000"/>
                  </a:schemeClr>
                </a:solidFill>
              </a:rPr>
              <a:t> </a:t>
            </a:r>
            <a:r>
              <a:rPr lang="en-US" sz="1600" b="1" dirty="0" err="1">
                <a:solidFill>
                  <a:schemeClr val="accent1">
                    <a:lumMod val="75000"/>
                  </a:schemeClr>
                </a:solidFill>
              </a:rPr>
              <a:t>năng</a:t>
            </a:r>
            <a:r>
              <a:rPr lang="en-US" sz="1600" b="1" dirty="0">
                <a:solidFill>
                  <a:schemeClr val="accent1">
                    <a:lumMod val="75000"/>
                  </a:schemeClr>
                </a:solidFill>
              </a:rPr>
              <a:t> </a:t>
            </a:r>
            <a:r>
              <a:rPr lang="en-US" sz="1600" b="1" dirty="0" err="1">
                <a:solidFill>
                  <a:schemeClr val="accent1">
                    <a:lumMod val="75000"/>
                  </a:schemeClr>
                </a:solidFill>
              </a:rPr>
              <a:t>hệ</a:t>
            </a:r>
            <a:r>
              <a:rPr lang="en-US" sz="1600" b="1" dirty="0">
                <a:solidFill>
                  <a:schemeClr val="accent1">
                    <a:lumMod val="75000"/>
                  </a:schemeClr>
                </a:solidFill>
              </a:rPr>
              <a:t> </a:t>
            </a:r>
            <a:r>
              <a:rPr lang="en-US" sz="1600" b="1" dirty="0" err="1">
                <a:solidFill>
                  <a:schemeClr val="accent1">
                    <a:lumMod val="75000"/>
                  </a:schemeClr>
                </a:solidFill>
              </a:rPr>
              <a:t>thống</a:t>
            </a:r>
            <a:endParaRPr lang="en-US" sz="1600" b="1" dirty="0">
              <a:solidFill>
                <a:schemeClr val="accent1">
                  <a:lumMod val="75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6848400" y="405356"/>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414;p40">
            <a:extLst>
              <a:ext uri="{FF2B5EF4-FFF2-40B4-BE49-F238E27FC236}">
                <a16:creationId xmlns:a16="http://schemas.microsoft.com/office/drawing/2014/main" id="{93107F20-C968-B49D-7982-B0476965477E}"/>
              </a:ext>
            </a:extLst>
          </p:cNvPr>
          <p:cNvSpPr txBox="1">
            <a:spLocks/>
          </p:cNvSpPr>
          <p:nvPr/>
        </p:nvSpPr>
        <p:spPr>
          <a:xfrm>
            <a:off x="-533400" y="353606"/>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3.1 XÂY DỰNG – THIẾT KẾ</a:t>
            </a:r>
          </a:p>
        </p:txBody>
      </p:sp>
      <p:pic>
        <p:nvPicPr>
          <p:cNvPr id="5" name="Picture 4" descr="Diagram&#10;&#10;Description automatically generated">
            <a:extLst>
              <a:ext uri="{FF2B5EF4-FFF2-40B4-BE49-F238E27FC236}">
                <a16:creationId xmlns:a16="http://schemas.microsoft.com/office/drawing/2014/main" id="{74EF886B-8A8C-ABB2-E672-4D47E05E015D}"/>
              </a:ext>
            </a:extLst>
          </p:cNvPr>
          <p:cNvPicPr>
            <a:picLocks noChangeAspect="1"/>
          </p:cNvPicPr>
          <p:nvPr/>
        </p:nvPicPr>
        <p:blipFill>
          <a:blip r:embed="rId3"/>
          <a:stretch>
            <a:fillRect/>
          </a:stretch>
        </p:blipFill>
        <p:spPr>
          <a:xfrm>
            <a:off x="4343400" y="0"/>
            <a:ext cx="4584601" cy="5172635"/>
          </a:xfrm>
          <a:prstGeom prst="rect">
            <a:avLst/>
          </a:prstGeom>
        </p:spPr>
      </p:pic>
    </p:spTree>
    <p:extLst>
      <p:ext uri="{BB962C8B-B14F-4D97-AF65-F5344CB8AC3E}">
        <p14:creationId xmlns:p14="http://schemas.microsoft.com/office/powerpoint/2010/main" val="379818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6" name="Google Shape;226;p25"/>
          <p:cNvSpPr txBox="1">
            <a:spLocks noGrp="1"/>
          </p:cNvSpPr>
          <p:nvPr>
            <p:ph type="ctrTitle" idx="4294967295"/>
          </p:nvPr>
        </p:nvSpPr>
        <p:spPr>
          <a:xfrm>
            <a:off x="0" y="673100"/>
            <a:ext cx="420688" cy="620713"/>
          </a:xfrm>
          <a:prstGeom prst="rect">
            <a:avLst/>
          </a:prstGeom>
        </p:spPr>
        <p:txBody>
          <a:bodyPr spcFirstLastPara="1" wrap="square" lIns="91425" tIns="265175" rIns="91425" bIns="0" anchor="ctr" anchorCtr="0">
            <a:noAutofit/>
          </a:bodyPr>
          <a:lstStyle/>
          <a:p>
            <a:pPr marL="0" lvl="0" indent="0" algn="ctr" rtl="0">
              <a:spcBef>
                <a:spcPts val="0"/>
              </a:spcBef>
              <a:spcAft>
                <a:spcPts val="0"/>
              </a:spcAft>
              <a:buNone/>
            </a:pPr>
            <a:r>
              <a:rPr lang="en" sz="9600" dirty="0">
                <a:solidFill>
                  <a:srgbClr val="FFFFFF"/>
                </a:solidFill>
              </a:rPr>
              <a:t>”</a:t>
            </a:r>
            <a:endParaRPr sz="9600" dirty="0">
              <a:solidFill>
                <a:srgbClr val="FFFFFF"/>
              </a:solidFill>
            </a:endParaRPr>
          </a:p>
        </p:txBody>
      </p:sp>
      <p:sp>
        <p:nvSpPr>
          <p:cNvPr id="225" name="Google Shape;225;p25"/>
          <p:cNvSpPr/>
          <p:nvPr/>
        </p:nvSpPr>
        <p:spPr>
          <a:xfrm>
            <a:off x="225584" y="4324350"/>
            <a:ext cx="618900" cy="618900"/>
          </a:xfrm>
          <a:prstGeom prst="ellipse">
            <a:avLst/>
          </a:prstGeom>
          <a:gradFill>
            <a:gsLst>
              <a:gs pos="0">
                <a:schemeClr val="accent2"/>
              </a:gs>
              <a:gs pos="100000">
                <a:schemeClr val="accent1"/>
              </a:gs>
            </a:gsLst>
            <a:lin ang="5400700" scaled="0"/>
          </a:gradFill>
          <a:ln>
            <a:noFill/>
          </a:ln>
          <a:effectLst>
            <a:outerShdw blurRad="42863" dist="9525" dir="540001"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Picture 2" descr="Diagram&#10;&#10;Description automatically generated">
            <a:extLst>
              <a:ext uri="{FF2B5EF4-FFF2-40B4-BE49-F238E27FC236}">
                <a16:creationId xmlns:a16="http://schemas.microsoft.com/office/drawing/2014/main" id="{7A896CF9-A90F-8688-E5A4-E26019F98D6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42272" y="112295"/>
            <a:ext cx="6286488" cy="5031205"/>
          </a:xfrm>
          <a:prstGeom prst="rect">
            <a:avLst/>
          </a:prstGeom>
          <a:noFill/>
          <a:ln>
            <a:noFill/>
          </a:ln>
        </p:spPr>
      </p:pic>
      <p:sp>
        <p:nvSpPr>
          <p:cNvPr id="4" name="Google Shape;414;p40">
            <a:extLst>
              <a:ext uri="{FF2B5EF4-FFF2-40B4-BE49-F238E27FC236}">
                <a16:creationId xmlns:a16="http://schemas.microsoft.com/office/drawing/2014/main" id="{EF9137ED-FA9D-936A-603A-724AC9CBCF29}"/>
              </a:ext>
            </a:extLst>
          </p:cNvPr>
          <p:cNvSpPr txBox="1">
            <a:spLocks/>
          </p:cNvSpPr>
          <p:nvPr/>
        </p:nvSpPr>
        <p:spPr>
          <a:xfrm>
            <a:off x="-381000" y="438150"/>
            <a:ext cx="5486400" cy="722400"/>
          </a:xfrm>
          <a:prstGeom prst="rect">
            <a:avLst/>
          </a:prstGeom>
          <a:effectLst>
            <a:outerShdw blurRad="50800" dist="38100" algn="l" rotWithShape="0">
              <a:prstClr val="black">
                <a:alpha val="40000"/>
              </a:prstClr>
            </a:outerShdw>
          </a:effectLst>
        </p:spPr>
        <p:txBody>
          <a:bodyPr spcFirstLastPara="1" vert="horz" wrap="square" lIns="91425" tIns="91425" rIns="91425" bIns="91425" anchor="ctr" anchorCtr="0">
            <a:noAutofit/>
          </a:bodyPr>
          <a:lstStyle>
            <a:lvl1pPr lvl="0" algn="ctr" rtl="0" eaLnBrk="1" latinLnBrk="0" hangingPunct="1">
              <a:spcBef>
                <a:spcPts val="0"/>
              </a:spcBef>
              <a:spcAft>
                <a:spcPts val="0"/>
              </a:spcAft>
              <a:buSzPts val="1200"/>
              <a:buNone/>
              <a:defRPr kumimoji="0" sz="1800" kern="1200">
                <a:solidFill>
                  <a:schemeClr val="tx2"/>
                </a:solidFill>
                <a:latin typeface="+mj-lt"/>
                <a:ea typeface="+mj-ea"/>
                <a:cs typeface="+mj-cs"/>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r>
              <a:rPr lang="en-US" sz="2000" b="1" dirty="0">
                <a:latin typeface="Arial" panose="020B0604020202020204" pitchFamily="34" charset="0"/>
                <a:cs typeface="Arial" panose="020B0604020202020204" pitchFamily="34" charset="0"/>
              </a:rPr>
              <a:t>3.1 XÂY DỰNG – THIẾT KẾ</a:t>
            </a:r>
          </a:p>
        </p:txBody>
      </p:sp>
      <p:sp>
        <p:nvSpPr>
          <p:cNvPr id="6" name="Google Shape;290;p27">
            <a:extLst>
              <a:ext uri="{FF2B5EF4-FFF2-40B4-BE49-F238E27FC236}">
                <a16:creationId xmlns:a16="http://schemas.microsoft.com/office/drawing/2014/main" id="{D97B9DC0-848B-AAF4-9E1D-67359D96BD1C}"/>
              </a:ext>
            </a:extLst>
          </p:cNvPr>
          <p:cNvSpPr/>
          <p:nvPr/>
        </p:nvSpPr>
        <p:spPr>
          <a:xfrm>
            <a:off x="8382000" y="147000"/>
            <a:ext cx="582300" cy="582300"/>
          </a:xfrm>
          <a:prstGeom prst="ellipse">
            <a:avLst/>
          </a:prstGeom>
          <a:gradFill>
            <a:gsLst>
              <a:gs pos="0">
                <a:srgbClr val="EEC9C3"/>
              </a:gs>
              <a:gs pos="100000">
                <a:srgbClr val="FF8C8C"/>
              </a:gs>
            </a:gsLst>
            <a:lin ang="5400700" scaled="0"/>
          </a:gradFill>
          <a:ln>
            <a:noFill/>
          </a:ln>
          <a:effectLst>
            <a:outerShdw blurRad="42863" dist="9525" dir="5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95970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724</TotalTime>
  <Words>1331</Words>
  <Application>Microsoft Office PowerPoint</Application>
  <PresentationFormat>On-screen Show (16:9)</PresentationFormat>
  <Paragraphs>117</Paragraphs>
  <Slides>17</Slides>
  <Notes>16</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17</vt:i4>
      </vt:variant>
    </vt:vector>
  </HeadingPairs>
  <TitlesOfParts>
    <vt:vector size="33" baseType="lpstr">
      <vt:lpstr>Bauhaus-Light</vt:lpstr>
      <vt:lpstr>Arial</vt:lpstr>
      <vt:lpstr>Advent Pro SemiBold</vt:lpstr>
      <vt:lpstr>DM Sans</vt:lpstr>
      <vt:lpstr>Roboto Slab Regular</vt:lpstr>
      <vt:lpstr>Tw Cen MT</vt:lpstr>
      <vt:lpstr>Calibri</vt:lpstr>
      <vt:lpstr>Wingdings 2</vt:lpstr>
      <vt:lpstr>Symbol</vt:lpstr>
      <vt:lpstr>Baskerville Old Face</vt:lpstr>
      <vt:lpstr>Roboto</vt:lpstr>
      <vt:lpstr>Advent Pro</vt:lpstr>
      <vt:lpstr>Wingdings</vt:lpstr>
      <vt:lpstr>Roboto Slab</vt:lpstr>
      <vt:lpstr>Times New Roman</vt:lpstr>
      <vt:lpstr>Median</vt:lpstr>
      <vt:lpstr>PowerPoint Presentation</vt:lpstr>
      <vt:lpstr>MỞ ĐẦU</vt:lpstr>
      <vt:lpstr>PowerPoint Presentation</vt:lpstr>
      <vt:lpstr>”</vt:lpstr>
      <vt:lpstr>”</vt:lpstr>
      <vt:lpstr>”</vt:lpstr>
      <vt:lpstr>PowerPoint Presentation</vt:lpstr>
      <vt:lpstr>”</vt:lpstr>
      <vt:lpstr>”</vt:lpstr>
      <vt:lpstr>”</vt:lpstr>
      <vt:lpstr>”</vt:lpstr>
      <vt:lpstr>”</vt:lpstr>
      <vt:lpstr>”</vt:lpstr>
      <vt:lpstr>”</vt:lpstr>
      <vt:lpstr>”</vt:lpstr>
      <vt:lpstr>HƯỚNG PHÁT TRIỂN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Nami</dc:creator>
  <cp:lastModifiedBy>" Trần Lê Tiến	 Hòa"</cp:lastModifiedBy>
  <cp:revision>17</cp:revision>
  <dcterms:modified xsi:type="dcterms:W3CDTF">2023-02-09T14:10:06Z</dcterms:modified>
</cp:coreProperties>
</file>